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  <p:sldMasterId id="2147483705" r:id="rId2"/>
  </p:sldMasterIdLst>
  <p:notesMasterIdLst>
    <p:notesMasterId r:id="rId18"/>
  </p:notesMasterIdLst>
  <p:sldIdLst>
    <p:sldId id="257" r:id="rId3"/>
    <p:sldId id="259" r:id="rId4"/>
    <p:sldId id="269" r:id="rId5"/>
    <p:sldId id="268" r:id="rId6"/>
    <p:sldId id="260" r:id="rId7"/>
    <p:sldId id="265" r:id="rId8"/>
    <p:sldId id="272" r:id="rId9"/>
    <p:sldId id="273" r:id="rId10"/>
    <p:sldId id="271" r:id="rId11"/>
    <p:sldId id="267" r:id="rId12"/>
    <p:sldId id="274" r:id="rId13"/>
    <p:sldId id="275" r:id="rId14"/>
    <p:sldId id="262" r:id="rId15"/>
    <p:sldId id="266" r:id="rId16"/>
    <p:sldId id="263" r:id="rId17"/>
  </p:sldIdLst>
  <p:sldSz cx="18205450" cy="10240963"/>
  <p:notesSz cx="6858000" cy="9144000"/>
  <p:defaultTextStyle>
    <a:defPPr>
      <a:defRPr lang="en-US"/>
    </a:defPPr>
    <a:lvl1pPr marL="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EBE48"/>
    <a:srgbClr val="64A75C"/>
    <a:srgbClr val="969696"/>
    <a:srgbClr val="65A9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03"/>
    <p:restoredTop sz="86226" autoAdjust="0"/>
  </p:normalViewPr>
  <p:slideViewPr>
    <p:cSldViewPr snapToGrid="0">
      <p:cViewPr varScale="1">
        <p:scale>
          <a:sx n="48" d="100"/>
          <a:sy n="48" d="100"/>
        </p:scale>
        <p:origin x="99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976D03-B10A-4AEE-A868-A28E1436CAB6}" type="datetimeFigureOut">
              <a:rPr lang="en-US" smtClean="0"/>
              <a:t>9/23/2022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1143000"/>
            <a:ext cx="54832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DF053-D8B3-4E5F-8D84-9D6AFB0C0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055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168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DF053-D8B3-4E5F-8D84-9D6AFB0C012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642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hyperlink" Target="https://www.facebook.com/icc" TargetMode="External"/><Relationship Id="rId1" Type="http://schemas.openxmlformats.org/officeDocument/2006/relationships/slideMaster" Target="../slideMasters/slideMaster2.xml"/><Relationship Id="rId6" Type="http://schemas.openxmlformats.org/officeDocument/2006/relationships/hyperlink" Target="https://twitter.com/icc" TargetMode="External"/><Relationship Id="rId11" Type="http://schemas.openxmlformats.org/officeDocument/2006/relationships/image" Target="../media/image12.png"/><Relationship Id="rId5" Type="http://schemas.openxmlformats.org/officeDocument/2006/relationships/image" Target="../media/image7.png"/><Relationship Id="rId10" Type="http://schemas.openxmlformats.org/officeDocument/2006/relationships/image" Target="../media/image10.png"/><Relationship Id="rId4" Type="http://schemas.openxmlformats.org/officeDocument/2006/relationships/hyperlink" Target="https://www.instagram.com/icc/" TargetMode="External"/><Relationship Id="rId9" Type="http://schemas.openxmlformats.org/officeDocument/2006/relationships/image" Target="../media/image9.png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14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18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19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20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21.jp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22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23.jp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hyperlink" Target="https://www.youtube.com/user/CricketICC" TargetMode="External"/><Relationship Id="rId3" Type="http://schemas.openxmlformats.org/officeDocument/2006/relationships/image" Target="../media/image24.jpeg"/><Relationship Id="rId7" Type="http://schemas.openxmlformats.org/officeDocument/2006/relationships/hyperlink" Target="https://plus.google.com/+ICC" TargetMode="External"/><Relationship Id="rId12" Type="http://schemas.openxmlformats.org/officeDocument/2006/relationships/image" Target="../media/image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6.png"/><Relationship Id="rId11" Type="http://schemas.openxmlformats.org/officeDocument/2006/relationships/hyperlink" Target="https://twitter.com/icc" TargetMode="External"/><Relationship Id="rId5" Type="http://schemas.openxmlformats.org/officeDocument/2006/relationships/hyperlink" Target="https://www.facebook.com/icc" TargetMode="External"/><Relationship Id="rId15" Type="http://schemas.openxmlformats.org/officeDocument/2006/relationships/image" Target="../media/image17.png"/><Relationship Id="rId10" Type="http://schemas.openxmlformats.org/officeDocument/2006/relationships/image" Target="../media/image7.png"/><Relationship Id="rId4" Type="http://schemas.openxmlformats.org/officeDocument/2006/relationships/image" Target="../media/image15.png"/><Relationship Id="rId9" Type="http://schemas.openxmlformats.org/officeDocument/2006/relationships/hyperlink" Target="https://www.instagram.com/icc/" TargetMode="External"/><Relationship Id="rId1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b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oup of people playing instruments&#10;&#10;Description automatically generated with low confidence">
            <a:extLst>
              <a:ext uri="{FF2B5EF4-FFF2-40B4-BE49-F238E27FC236}">
                <a16:creationId xmlns:a16="http://schemas.microsoft.com/office/drawing/2014/main" id="{40E20ADE-9D2B-5741-81FC-2537771F1B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7"/>
            <a:ext cx="18205450" cy="10240566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485950" y="9626079"/>
            <a:ext cx="48060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alpha val="25000"/>
                  </a:schemeClr>
                </a:solidFill>
                <a:latin typeface="+mn-lt"/>
              </a:rPr>
              <a:t>© 2022 PRIVILEGED AND CONFIDENTIAL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8CAC35E-3F2D-4FD1-925C-6FFA8025A75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85950" y="7502320"/>
            <a:ext cx="6584224" cy="1401948"/>
          </a:xfrm>
        </p:spPr>
        <p:txBody>
          <a:bodyPr anchor="b">
            <a:normAutofit/>
          </a:bodyPr>
          <a:lstStyle>
            <a:lvl1pPr marL="0" algn="l" defTabSz="1493168" rtl="0" eaLnBrk="1" latinLnBrk="0" hangingPunct="1">
              <a:lnSpc>
                <a:spcPts val="2800"/>
              </a:lnSpc>
              <a:spcBef>
                <a:spcPct val="0"/>
              </a:spcBef>
              <a:buNone/>
              <a:defRPr lang="en-US" sz="3200" b="0" u="none" kern="1200" cap="all" spc="2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Project name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1539AC25-8F26-4A2A-8760-58B5724FDEA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85950" y="8929528"/>
            <a:ext cx="4659256" cy="419187"/>
          </a:xfrm>
        </p:spPr>
        <p:txBody>
          <a:bodyPr>
            <a:noAutofit/>
          </a:bodyPr>
          <a:lstStyle>
            <a:lvl1pPr marL="0" indent="0" algn="l">
              <a:buNone/>
              <a:defRPr lang="en-US" sz="1800" b="0" kern="1200" cap="all" spc="250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706100" indent="0" algn="ctr">
              <a:buNone/>
              <a:defRPr sz="3089"/>
            </a:lvl2pPr>
            <a:lvl3pPr marL="1412199" indent="0" algn="ctr">
              <a:buNone/>
              <a:defRPr sz="2780"/>
            </a:lvl3pPr>
            <a:lvl4pPr marL="2118299" indent="0" algn="ctr">
              <a:buNone/>
              <a:defRPr sz="2471"/>
            </a:lvl4pPr>
            <a:lvl5pPr marL="2824399" indent="0" algn="ctr">
              <a:buNone/>
              <a:defRPr sz="2471"/>
            </a:lvl5pPr>
            <a:lvl6pPr marL="3530498" indent="0" algn="ctr">
              <a:buNone/>
              <a:defRPr sz="2471"/>
            </a:lvl6pPr>
            <a:lvl7pPr marL="4236598" indent="0" algn="ctr">
              <a:buNone/>
              <a:defRPr sz="2471"/>
            </a:lvl7pPr>
            <a:lvl8pPr marL="4942698" indent="0" algn="ctr">
              <a:buNone/>
              <a:defRPr sz="2471"/>
            </a:lvl8pPr>
            <a:lvl9pPr marL="5648797" indent="0" algn="ctr">
              <a:buNone/>
              <a:defRPr sz="2471"/>
            </a:lvl9pPr>
          </a:lstStyle>
          <a:p>
            <a:pPr marL="0" lvl="0" indent="0" algn="l" defTabSz="1493168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16323F"/>
              </a:buClr>
              <a:buSzPct val="80000"/>
              <a:buFont typeface="Batang" panose="02030600000101010101" pitchFamily="18" charset="-127"/>
              <a:buNone/>
            </a:pPr>
            <a:r>
              <a:rPr lang="en-US"/>
              <a:t>DATE</a:t>
            </a:r>
          </a:p>
        </p:txBody>
      </p:sp>
    </p:spTree>
    <p:extLst>
      <p:ext uri="{BB962C8B-B14F-4D97-AF65-F5344CB8AC3E}">
        <p14:creationId xmlns:p14="http://schemas.microsoft.com/office/powerpoint/2010/main" val="4020139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4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6F243D-EEF9-4E31-BFD8-3CB3F896454A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4A182A2-F88E-4438-8AA1-F16C60A5C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D0D0B087-F320-4100-8261-C12CD9B4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3EB44E-431C-4947-BE93-3C7E24B7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0" y="1719618"/>
            <a:ext cx="5332947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CC5BC7-4681-4973-9E4C-7AB846F564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36308" y="1719618"/>
            <a:ext cx="5332947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BD3508-49EC-4812-A9C0-7866D288A4B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006316" y="1719618"/>
            <a:ext cx="5332947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6F243D-EEF9-4E31-BFD8-3CB3F896454A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4A182A2-F88E-4438-8AA1-F16C60A5C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D0D0B087-F320-4100-8261-C12CD9B4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C3EB44E-431C-4947-BE93-3C7E24B7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0" y="2325806"/>
            <a:ext cx="5332947" cy="6498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24CC5BC7-4681-4973-9E4C-7AB846F564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6436308" y="2325806"/>
            <a:ext cx="5332947" cy="6498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EBD3508-49EC-4812-A9C0-7866D288A4B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12006316" y="2325806"/>
            <a:ext cx="5332947" cy="64989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4395859D-90E7-4D6B-951D-3CB277FCE3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187" y="1569492"/>
            <a:ext cx="16472847" cy="559937"/>
          </a:xfrm>
        </p:spPr>
        <p:txBody>
          <a:bodyPr>
            <a:noAutofit/>
          </a:bodyPr>
          <a:lstStyle>
            <a:lvl1pPr marL="0" indent="0">
              <a:buNone/>
              <a:defRPr lang="en-US" sz="28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 here.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6F243D-EEF9-4E31-BFD8-3CB3F896454A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4A182A2-F88E-4438-8AA1-F16C60A5C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D0D0B087-F320-4100-8261-C12CD9B4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EC3EB44E-431C-4947-BE93-3C7E24B7A8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1" y="1700568"/>
            <a:ext cx="3972938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4CC5BC7-4681-4973-9E4C-7AB846F5649F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039864" y="1700568"/>
            <a:ext cx="3972938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EEBD3508-49EC-4812-A9C0-7866D288A4BE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192647" y="1700568"/>
            <a:ext cx="3972938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4EFA86A-1548-4DFF-AE24-C58CFCBACE42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366210" y="1700568"/>
            <a:ext cx="3972938" cy="71813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6F243D-EEF9-4E31-BFD8-3CB3F896454A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4A182A2-F88E-4438-8AA1-F16C60A5C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D0D0B087-F320-4100-8261-C12CD9B4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95859D-90E7-4D6B-951D-3CB277FCE3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187" y="1569492"/>
            <a:ext cx="16472847" cy="559937"/>
          </a:xfrm>
        </p:spPr>
        <p:txBody>
          <a:bodyPr>
            <a:noAutofit/>
          </a:bodyPr>
          <a:lstStyle>
            <a:lvl1pPr marL="0" indent="0">
              <a:buNone/>
              <a:defRPr lang="en-US" sz="28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 here.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C38885AC-4C3D-4C31-94A3-608831546D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1" y="2324145"/>
            <a:ext cx="3972938" cy="64631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C92794FC-4791-492A-B381-8FBF622160DD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5039864" y="2324145"/>
            <a:ext cx="3972938" cy="64631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78B745B-D6F5-4035-BDBA-D14C95270F33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9192647" y="2324145"/>
            <a:ext cx="3972938" cy="64631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E505E1F9-2319-473B-95B2-8BEF8F361EAC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13366210" y="2324145"/>
            <a:ext cx="3972938" cy="646317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Scree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0"/>
            <a:ext cx="18205450" cy="9144000"/>
          </a:xfrm>
          <a:solidFill>
            <a:schemeClr val="bg2">
              <a:lumMod val="10000"/>
            </a:schemeClr>
          </a:solidFill>
        </p:spPr>
        <p:txBody>
          <a:bodyPr anchor="ctr" anchorCtr="0"/>
          <a:lstStyle>
            <a:lvl1pPr marL="0" indent="0" algn="l">
              <a:spcBef>
                <a:spcPts val="679"/>
              </a:spcBef>
              <a:spcAft>
                <a:spcPts val="1359"/>
              </a:spcAft>
              <a:buNone/>
              <a:defRPr baseline="0">
                <a:sym typeface="Wingdings" panose="05000000000000000000" pitchFamily="2" charset="2"/>
              </a:defRPr>
            </a:lvl1pPr>
          </a:lstStyle>
          <a:p>
            <a:r>
              <a:rPr lang="en-US"/>
              <a:t>                                                 Click icon to add image  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DD36B05-A8D0-4F3D-B012-160D689B2300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7E16E3C-B56F-4507-91FB-9F07D7A2CCB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0A65B64E-28A5-4E83-8CBF-C9ADA4FFAB9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741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Screen 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5"/>
          <p:cNvSpPr>
            <a:spLocks noGrp="1"/>
          </p:cNvSpPr>
          <p:nvPr>
            <p:ph type="media" sz="quarter" idx="14" hasCustomPrompt="1"/>
          </p:nvPr>
        </p:nvSpPr>
        <p:spPr>
          <a:xfrm>
            <a:off x="-1" y="0"/>
            <a:ext cx="18233409" cy="9143999"/>
          </a:xfrm>
          <a:solidFill>
            <a:schemeClr val="bg2">
              <a:lumMod val="10000"/>
            </a:schemeClr>
          </a:solidFill>
        </p:spPr>
        <p:txBody>
          <a:bodyPr anchor="ctr"/>
          <a:lstStyle>
            <a:lvl1pPr marL="0" indent="0">
              <a:buNone/>
              <a:defRPr>
                <a:sym typeface="Wingdings" panose="05000000000000000000" pitchFamily="2" charset="2"/>
              </a:defRPr>
            </a:lvl1pPr>
          </a:lstStyle>
          <a:p>
            <a:r>
              <a:rPr lang="en-US"/>
              <a:t>                                                  Click icon to add video  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8BAEBC3-16A3-48CF-8486-F7D79404B659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A780A83A-EDC3-4EC5-A479-D63141F73B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12" name="Slide Number Placeholder 6">
            <a:extLst>
              <a:ext uri="{FF2B5EF4-FFF2-40B4-BE49-F238E27FC236}">
                <a16:creationId xmlns:a16="http://schemas.microsoft.com/office/drawing/2014/main" id="{363F55C0-42C9-4A95-BCC6-3D2AB829E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0444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Plai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379199" y="3742618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379199" y="8433941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230515" y="8568587"/>
            <a:ext cx="13654088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233800" y="8929213"/>
            <a:ext cx="13654088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2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2250334" y="3900023"/>
            <a:ext cx="1363426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76" b="1" i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Footer Placeholder 25">
            <a:extLst>
              <a:ext uri="{FF2B5EF4-FFF2-40B4-BE49-F238E27FC236}">
                <a16:creationId xmlns:a16="http://schemas.microsoft.com/office/drawing/2014/main" id="{1EA6384D-C8CC-1F42-9974-5D9D6624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30516" y="9642026"/>
            <a:ext cx="6144339" cy="366968"/>
          </a:xfrm>
        </p:spPr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85AD01-095B-2B41-9622-1DEFEF2A92D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69" y="2167776"/>
            <a:ext cx="2929716" cy="1371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7281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-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EECFEEC-0F7B-004B-B58B-840D47D83A92}"/>
              </a:ext>
            </a:extLst>
          </p:cNvPr>
          <p:cNvSpPr/>
          <p:nvPr userDrawn="1"/>
        </p:nvSpPr>
        <p:spPr>
          <a:xfrm>
            <a:off x="0" y="0"/>
            <a:ext cx="18205450" cy="1024096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63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379199" y="3742618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379199" y="8433941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230515" y="8568587"/>
            <a:ext cx="13654088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233800" y="8929213"/>
            <a:ext cx="13654088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2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2250334" y="3900023"/>
            <a:ext cx="1363426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76" b="1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9" name="Footer Placeholder 25">
            <a:extLst>
              <a:ext uri="{FF2B5EF4-FFF2-40B4-BE49-F238E27FC236}">
                <a16:creationId xmlns:a16="http://schemas.microsoft.com/office/drawing/2014/main" id="{1EA6384D-C8CC-1F42-9974-5D9D66248E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230516" y="9642026"/>
            <a:ext cx="6144339" cy="36696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International Cricket Council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347810-8937-7B4F-AA87-36DCD05C09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969" y="2177981"/>
            <a:ext cx="2929716" cy="136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7232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4573319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6" y="2770528"/>
            <a:ext cx="14573324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>
          <a:xfrm>
            <a:off x="2230516" y="9642026"/>
            <a:ext cx="6144339" cy="366968"/>
          </a:xfrm>
        </p:spPr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5F788D7-29EF-A64C-8BFE-8DECB72A84A9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2" name="Picture 21">
              <a:hlinkClick r:id="rId2"/>
              <a:extLst>
                <a:ext uri="{FF2B5EF4-FFF2-40B4-BE49-F238E27FC236}">
                  <a16:creationId xmlns:a16="http://schemas.microsoft.com/office/drawing/2014/main" id="{5B7E3A80-ABE7-DA4E-8389-3107C9C6CE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4"/>
              <a:extLst>
                <a:ext uri="{FF2B5EF4-FFF2-40B4-BE49-F238E27FC236}">
                  <a16:creationId xmlns:a16="http://schemas.microsoft.com/office/drawing/2014/main" id="{95519426-BD61-C940-BC93-53660127A3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8" name="Picture 27">
              <a:hlinkClick r:id="rId6"/>
              <a:extLst>
                <a:ext uri="{FF2B5EF4-FFF2-40B4-BE49-F238E27FC236}">
                  <a16:creationId xmlns:a16="http://schemas.microsoft.com/office/drawing/2014/main" id="{A63017CD-B4EE-9F4A-9D76-534BD25132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9" name="Picture 28">
              <a:hlinkClick r:id="rId8"/>
              <a:extLst>
                <a:ext uri="{FF2B5EF4-FFF2-40B4-BE49-F238E27FC236}">
                  <a16:creationId xmlns:a16="http://schemas.microsoft.com/office/drawing/2014/main" id="{32FB9AA8-22FB-C344-9CD9-866A6A972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E09AD1EE-9B50-884A-A670-03D202CBE2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36" name="Picture 35">
            <a:extLst>
              <a:ext uri="{FF2B5EF4-FFF2-40B4-BE49-F238E27FC236}">
                <a16:creationId xmlns:a16="http://schemas.microsoft.com/office/drawing/2014/main" id="{07C8D462-2F00-C444-9352-AECFDE1AC7B4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" y="9231092"/>
            <a:ext cx="850107" cy="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8256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+ image (smal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5" y="487665"/>
            <a:ext cx="14573319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9189417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>
          <a:xfrm>
            <a:off x="2230516" y="9642026"/>
            <a:ext cx="6144339" cy="366968"/>
          </a:xfrm>
        </p:spPr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672F97-26A0-4A5E-B9D8-5644B44C83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753934" y="2770528"/>
            <a:ext cx="6450750" cy="685562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ED11EA7-7086-7542-BE66-93A1114A3004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4" name="Picture 23">
              <a:hlinkClick r:id="rId2"/>
              <a:extLst>
                <a:ext uri="{FF2B5EF4-FFF2-40B4-BE49-F238E27FC236}">
                  <a16:creationId xmlns:a16="http://schemas.microsoft.com/office/drawing/2014/main" id="{7E0DD1C6-3EF0-E644-B571-95E0CFB8AC4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8" name="Picture 27">
              <a:hlinkClick r:id="rId4"/>
              <a:extLst>
                <a:ext uri="{FF2B5EF4-FFF2-40B4-BE49-F238E27FC236}">
                  <a16:creationId xmlns:a16="http://schemas.microsoft.com/office/drawing/2014/main" id="{E18356F3-6B76-6848-8903-A417A1F15D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C163CE0B-A100-E840-9D67-EB6740FF18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31" name="Picture 30">
              <a:hlinkClick r:id="rId8"/>
              <a:extLst>
                <a:ext uri="{FF2B5EF4-FFF2-40B4-BE49-F238E27FC236}">
                  <a16:creationId xmlns:a16="http://schemas.microsoft.com/office/drawing/2014/main" id="{6AA02797-4DD3-274C-89D4-6BC03CF355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7926B45-7090-544B-8A9E-F04EAD8A130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F8916A87-5C8F-294C-855F-8F197609CB3D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" y="9231092"/>
            <a:ext cx="850107" cy="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437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0" y="0"/>
            <a:ext cx="18205449" cy="1024096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853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3884" y="4698288"/>
            <a:ext cx="10446730" cy="844383"/>
          </a:xfrm>
        </p:spPr>
        <p:txBody>
          <a:bodyPr anchor="ctr">
            <a:normAutofit/>
          </a:bodyPr>
          <a:lstStyle>
            <a:lvl1pPr marL="0" algn="l" defTabSz="1690714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b="1" u="none" kern="1200" cap="all" spc="136" baseline="0" dirty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Section name</a:t>
            </a:r>
          </a:p>
        </p:txBody>
      </p:sp>
    </p:spTree>
    <p:extLst>
      <p:ext uri="{BB962C8B-B14F-4D97-AF65-F5344CB8AC3E}">
        <p14:creationId xmlns:p14="http://schemas.microsoft.com/office/powerpoint/2010/main" val="36101963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+ image (tall)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5" y="487665"/>
            <a:ext cx="9189419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9189417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solidFill>
                  <a:srgbClr val="0070C0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>
          <a:xfrm>
            <a:off x="2230516" y="9642026"/>
            <a:ext cx="6144339" cy="366968"/>
          </a:xfrm>
        </p:spPr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8" name="Straight Connector 17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F9672F97-26A0-4A5E-B9D8-5644B44C83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1753934" y="1"/>
            <a:ext cx="6450750" cy="9626156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49C2108-001F-BE47-926F-F92E4420D3A5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4" name="Picture 23">
              <a:hlinkClick r:id="rId2"/>
              <a:extLst>
                <a:ext uri="{FF2B5EF4-FFF2-40B4-BE49-F238E27FC236}">
                  <a16:creationId xmlns:a16="http://schemas.microsoft.com/office/drawing/2014/main" id="{5582D5FA-3667-3241-A84B-CEDF3E9FAE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8" name="Picture 27">
              <a:hlinkClick r:id="rId4"/>
              <a:extLst>
                <a:ext uri="{FF2B5EF4-FFF2-40B4-BE49-F238E27FC236}">
                  <a16:creationId xmlns:a16="http://schemas.microsoft.com/office/drawing/2014/main" id="{3D187971-3A50-A241-9BB4-B49CE914177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9" name="Picture 28">
              <a:hlinkClick r:id="rId6"/>
              <a:extLst>
                <a:ext uri="{FF2B5EF4-FFF2-40B4-BE49-F238E27FC236}">
                  <a16:creationId xmlns:a16="http://schemas.microsoft.com/office/drawing/2014/main" id="{F72C3A0A-64F0-5343-9360-1CE3EC535B9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31" name="Picture 30">
              <a:hlinkClick r:id="rId8"/>
              <a:extLst>
                <a:ext uri="{FF2B5EF4-FFF2-40B4-BE49-F238E27FC236}">
                  <a16:creationId xmlns:a16="http://schemas.microsoft.com/office/drawing/2014/main" id="{59586F1F-116F-7347-B131-3CC6DD119DC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034371C-D8BD-C845-8571-21A3D161B2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37" name="Picture 36">
            <a:extLst>
              <a:ext uri="{FF2B5EF4-FFF2-40B4-BE49-F238E27FC236}">
                <a16:creationId xmlns:a16="http://schemas.microsoft.com/office/drawing/2014/main" id="{47878A45-431A-C04C-8EBC-C6D85B27CA1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" y="9231092"/>
            <a:ext cx="850107" cy="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498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Pla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363680" y="3742618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363680" y="8433941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214996" y="8568587"/>
            <a:ext cx="13654088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 i="0">
                <a:solidFill>
                  <a:srgbClr val="51626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218281" y="1459307"/>
            <a:ext cx="13654088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89" b="0" i="0">
                <a:solidFill>
                  <a:srgbClr val="51626F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2234817" y="3900023"/>
            <a:ext cx="1363426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674" b="1" i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Date Placeholder 7"/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741E3-9F6F-184E-973F-105B214E3C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9CFDC-079B-0349-BD03-304B8898C193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2" name="Picture 21">
              <a:hlinkClick r:id="rId2"/>
              <a:extLst>
                <a:ext uri="{FF2B5EF4-FFF2-40B4-BE49-F238E27FC236}">
                  <a16:creationId xmlns:a16="http://schemas.microsoft.com/office/drawing/2014/main" id="{A9CFF75E-C8B1-EF41-A550-AC4F773562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3" name="Picture 22">
              <a:hlinkClick r:id="rId4"/>
              <a:extLst>
                <a:ext uri="{FF2B5EF4-FFF2-40B4-BE49-F238E27FC236}">
                  <a16:creationId xmlns:a16="http://schemas.microsoft.com/office/drawing/2014/main" id="{E9ACB754-E735-FD43-88F8-1923241F3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6"/>
              <a:extLst>
                <a:ext uri="{FF2B5EF4-FFF2-40B4-BE49-F238E27FC236}">
                  <a16:creationId xmlns:a16="http://schemas.microsoft.com/office/drawing/2014/main" id="{C8E7B53B-8579-6F44-BFAD-097B7610E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5" name="Picture 24">
              <a:hlinkClick r:id="rId8"/>
              <a:extLst>
                <a:ext uri="{FF2B5EF4-FFF2-40B4-BE49-F238E27FC236}">
                  <a16:creationId xmlns:a16="http://schemas.microsoft.com/office/drawing/2014/main" id="{EBC954A5-CFCD-8A4C-B432-C40BC276B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07CD4-0B02-E04A-968B-CD00D093DE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8629EA60-8AAD-674C-96F2-46BCC492EE51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" y="9231092"/>
            <a:ext cx="850107" cy="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0511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-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 userDrawn="1"/>
        </p:nvCxnSpPr>
        <p:spPr>
          <a:xfrm>
            <a:off x="2363680" y="3742618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363680" y="8433941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214997" y="8568587"/>
            <a:ext cx="6309347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 i="0">
                <a:solidFill>
                  <a:srgbClr val="51626F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218282" y="1459307"/>
            <a:ext cx="6306062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89" b="0" i="0">
                <a:solidFill>
                  <a:srgbClr val="51626F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2234817" y="3900023"/>
            <a:ext cx="628952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674" b="1" i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solidFill>
                  <a:schemeClr val="bg2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Date Placeholder 7"/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741E3-9F6F-184E-973F-105B214E3C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Picture Placeholder 4">
            <a:extLst>
              <a:ext uri="{FF2B5EF4-FFF2-40B4-BE49-F238E27FC236}">
                <a16:creationId xmlns:a16="http://schemas.microsoft.com/office/drawing/2014/main" id="{D4BB03CF-BD13-44DB-9137-CF7DAF8726F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43546" y="-2"/>
            <a:ext cx="9061905" cy="9626159"/>
          </a:xfrm>
          <a:prstGeom prst="rect">
            <a:avLst/>
          </a:prstGeom>
        </p:spPr>
        <p:txBody>
          <a:bodyPr/>
          <a:lstStyle/>
          <a:p>
            <a:endParaRPr lang="en-GB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6E837D8-D955-1345-957D-0A5C2F6F9523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3" name="Picture 22">
              <a:hlinkClick r:id="rId2"/>
              <a:extLst>
                <a:ext uri="{FF2B5EF4-FFF2-40B4-BE49-F238E27FC236}">
                  <a16:creationId xmlns:a16="http://schemas.microsoft.com/office/drawing/2014/main" id="{19140FF5-D35A-1940-8C4C-6A1F646092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4"/>
              <a:extLst>
                <a:ext uri="{FF2B5EF4-FFF2-40B4-BE49-F238E27FC236}">
                  <a16:creationId xmlns:a16="http://schemas.microsoft.com/office/drawing/2014/main" id="{67563D77-1423-A24B-A145-E63F74EB6D7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5" name="Picture 24">
              <a:hlinkClick r:id="rId6"/>
              <a:extLst>
                <a:ext uri="{FF2B5EF4-FFF2-40B4-BE49-F238E27FC236}">
                  <a16:creationId xmlns:a16="http://schemas.microsoft.com/office/drawing/2014/main" id="{83A11633-4B9D-464F-8A0A-C32EFBABF7F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7" name="Picture 26">
              <a:hlinkClick r:id="rId8"/>
              <a:extLst>
                <a:ext uri="{FF2B5EF4-FFF2-40B4-BE49-F238E27FC236}">
                  <a16:creationId xmlns:a16="http://schemas.microsoft.com/office/drawing/2014/main" id="{8778C8E2-BFF7-824D-9462-911269558F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AA17288C-0921-3944-B356-547723CBDEF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7878075-8985-8242-9A0A-FECA564F84EA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30" y="9231092"/>
            <a:ext cx="850107" cy="313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175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Plai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8D8F7E3-DC34-834C-B199-651211CAB182}"/>
              </a:ext>
            </a:extLst>
          </p:cNvPr>
          <p:cNvSpPr/>
          <p:nvPr userDrawn="1"/>
        </p:nvSpPr>
        <p:spPr>
          <a:xfrm>
            <a:off x="0" y="0"/>
            <a:ext cx="18205450" cy="10240963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63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28B402F-4621-7D4A-A889-590276762EBE}"/>
              </a:ext>
            </a:extLst>
          </p:cNvPr>
          <p:cNvSpPr/>
          <p:nvPr userDrawn="1"/>
        </p:nvSpPr>
        <p:spPr>
          <a:xfrm>
            <a:off x="0" y="9634091"/>
            <a:ext cx="18205450" cy="6068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763"/>
          </a:p>
        </p:txBody>
      </p:sp>
      <p:cxnSp>
        <p:nvCxnSpPr>
          <p:cNvPr id="16" name="Straight Connector 15"/>
          <p:cNvCxnSpPr/>
          <p:nvPr userDrawn="1"/>
        </p:nvCxnSpPr>
        <p:spPr>
          <a:xfrm>
            <a:off x="2363680" y="3742618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2363680" y="8433941"/>
            <a:ext cx="537563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2214996" y="8568587"/>
            <a:ext cx="13654088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2218281" y="1459307"/>
            <a:ext cx="13654088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389" b="0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2234817" y="3900023"/>
            <a:ext cx="1363426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674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  <p:sp>
        <p:nvSpPr>
          <p:cNvPr id="8" name="Date Placeholder 7"/>
          <p:cNvSpPr>
            <a:spLocks noGrp="1"/>
          </p:cNvSpPr>
          <p:nvPr userDrawn="1">
            <p:ph type="dt" sz="half" idx="14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 userDrawn="1">
            <p:ph type="ftr" sz="quarter" idx="15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 userDrawn="1">
            <p:ph type="sldNum" sz="quarter" idx="16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F9741E3-9F6F-184E-973F-105B214E3CF9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606371" y="9634091"/>
            <a:ext cx="16986975" cy="322550"/>
            <a:chOff x="402905" y="6061075"/>
            <a:chExt cx="11376000" cy="216000"/>
          </a:xfrm>
        </p:grpSpPr>
        <p:cxnSp>
          <p:nvCxnSpPr>
            <p:cNvPr id="19" name="Straight Connector 18"/>
            <p:cNvCxnSpPr/>
            <p:nvPr userDrawn="1"/>
          </p:nvCxnSpPr>
          <p:spPr>
            <a:xfrm>
              <a:off x="402905" y="6061075"/>
              <a:ext cx="11376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 userDrawn="1"/>
          </p:nvCxnSpPr>
          <p:spPr>
            <a:xfrm>
              <a:off x="1485900" y="6061075"/>
              <a:ext cx="0" cy="216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F09CFDC-079B-0349-BD03-304B8898C193}"/>
              </a:ext>
            </a:extLst>
          </p:cNvPr>
          <p:cNvGrpSpPr/>
          <p:nvPr userDrawn="1"/>
        </p:nvGrpSpPr>
        <p:grpSpPr>
          <a:xfrm>
            <a:off x="601630" y="9706030"/>
            <a:ext cx="1472024" cy="238956"/>
            <a:chOff x="402905" y="6499775"/>
            <a:chExt cx="985799" cy="160020"/>
          </a:xfrm>
        </p:grpSpPr>
        <p:pic>
          <p:nvPicPr>
            <p:cNvPr id="22" name="Picture 21">
              <a:hlinkClick r:id="rId2"/>
              <a:extLst>
                <a:ext uri="{FF2B5EF4-FFF2-40B4-BE49-F238E27FC236}">
                  <a16:creationId xmlns:a16="http://schemas.microsoft.com/office/drawing/2014/main" id="{A9CFF75E-C8B1-EF41-A550-AC4F773562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3" name="Picture 22">
              <a:hlinkClick r:id="rId4"/>
              <a:extLst>
                <a:ext uri="{FF2B5EF4-FFF2-40B4-BE49-F238E27FC236}">
                  <a16:creationId xmlns:a16="http://schemas.microsoft.com/office/drawing/2014/main" id="{E9ACB754-E735-FD43-88F8-1923241F306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6"/>
              <a:extLst>
                <a:ext uri="{FF2B5EF4-FFF2-40B4-BE49-F238E27FC236}">
                  <a16:creationId xmlns:a16="http://schemas.microsoft.com/office/drawing/2014/main" id="{C8E7B53B-8579-6F44-BFAD-097B7610E45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5" name="Picture 24">
              <a:hlinkClick r:id="rId8"/>
              <a:extLst>
                <a:ext uri="{FF2B5EF4-FFF2-40B4-BE49-F238E27FC236}">
                  <a16:creationId xmlns:a16="http://schemas.microsoft.com/office/drawing/2014/main" id="{EBC954A5-CFCD-8A4C-B432-C40BC276B2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2C07CD4-0B02-E04A-968B-CD00D093DE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6304" y="6507395"/>
              <a:ext cx="152400" cy="152400"/>
            </a:xfrm>
            <a:prstGeom prst="rect">
              <a:avLst/>
            </a:prstGeom>
          </p:spPr>
        </p:pic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C8568152-1015-7B44-92CE-AABC3087AF2F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629" y="9231372"/>
            <a:ext cx="849349" cy="31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784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0">
            <a:extLst>
              <a:ext uri="{FF2B5EF4-FFF2-40B4-BE49-F238E27FC236}">
                <a16:creationId xmlns:a16="http://schemas.microsoft.com/office/drawing/2014/main" id="{E2657716-A87B-42CB-AAAB-4201F88D5CB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3" r="6743"/>
          <a:stretch>
            <a:fillRect/>
          </a:stretch>
        </p:blipFill>
        <p:spPr>
          <a:xfrm>
            <a:off x="11758570" y="8"/>
            <a:ext cx="6862744" cy="10240956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4348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Placeholder 3">
            <a:extLst>
              <a:ext uri="{FF2B5EF4-FFF2-40B4-BE49-F238E27FC236}">
                <a16:creationId xmlns:a16="http://schemas.microsoft.com/office/drawing/2014/main" id="{C8E00FB9-A9D9-4484-BF13-CB253746ABB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9" r="8839"/>
          <a:stretch>
            <a:fillRect/>
          </a:stretch>
        </p:blipFill>
        <p:spPr>
          <a:xfrm>
            <a:off x="13115479" y="15867"/>
            <a:ext cx="6862745" cy="10240959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65576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7">
            <a:extLst>
              <a:ext uri="{FF2B5EF4-FFF2-40B4-BE49-F238E27FC236}">
                <a16:creationId xmlns:a16="http://schemas.microsoft.com/office/drawing/2014/main" id="{0D003079-5127-47C0-BDCF-8EA0B8849D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r="7629"/>
          <a:stretch>
            <a:fillRect/>
          </a:stretch>
        </p:blipFill>
        <p:spPr>
          <a:xfrm>
            <a:off x="11828591" y="1"/>
            <a:ext cx="6851012" cy="10223448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6715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3">
            <a:extLst>
              <a:ext uri="{FF2B5EF4-FFF2-40B4-BE49-F238E27FC236}">
                <a16:creationId xmlns:a16="http://schemas.microsoft.com/office/drawing/2014/main" id="{B3A16D90-B5E6-4739-919A-9B77FC3DECE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" b="263"/>
          <a:stretch>
            <a:fillRect/>
          </a:stretch>
        </p:blipFill>
        <p:spPr>
          <a:xfrm>
            <a:off x="12102213" y="5"/>
            <a:ext cx="6862745" cy="10240959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8579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9">
            <a:extLst>
              <a:ext uri="{FF2B5EF4-FFF2-40B4-BE49-F238E27FC236}">
                <a16:creationId xmlns:a16="http://schemas.microsoft.com/office/drawing/2014/main" id="{404F1D06-A82B-488F-A4D1-AF1660BCAC3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06" r="13590"/>
          <a:stretch/>
        </p:blipFill>
        <p:spPr>
          <a:xfrm>
            <a:off x="11931793" y="-4"/>
            <a:ext cx="6862745" cy="10240959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0788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3">
            <a:extLst>
              <a:ext uri="{FF2B5EF4-FFF2-40B4-BE49-F238E27FC236}">
                <a16:creationId xmlns:a16="http://schemas.microsoft.com/office/drawing/2014/main" id="{86655EED-4D91-444C-AC39-BBF9D50F5A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8" r="24194"/>
          <a:stretch/>
        </p:blipFill>
        <p:spPr>
          <a:xfrm>
            <a:off x="12136876" y="1"/>
            <a:ext cx="6865854" cy="10245597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7506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7CBD66E9-BA77-4A7F-951A-A85C8B3C46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2" y="1737360"/>
            <a:ext cx="16472846" cy="711581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itle Placeholder 1">
            <a:extLst>
              <a:ext uri="{FF2B5EF4-FFF2-40B4-BE49-F238E27FC236}">
                <a16:creationId xmlns:a16="http://schemas.microsoft.com/office/drawing/2014/main" id="{5D12D00A-FBDB-4945-B100-45C03CB69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C4255408-08BF-42E8-AA24-7D8AA060EDE6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3B7C3FFC-74F5-45D0-97E8-F5BE0135AF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10" name="Slide Number Placeholder 6">
            <a:extLst>
              <a:ext uri="{FF2B5EF4-FFF2-40B4-BE49-F238E27FC236}">
                <a16:creationId xmlns:a16="http://schemas.microsoft.com/office/drawing/2014/main" id="{A3F1F13A-32A4-4387-B13C-439C5906C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37625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person, sport, player&#10;&#10;Description automatically generated">
            <a:extLst>
              <a:ext uri="{FF2B5EF4-FFF2-40B4-BE49-F238E27FC236}">
                <a16:creationId xmlns:a16="http://schemas.microsoft.com/office/drawing/2014/main" id="{AF48A9AC-1B44-42DE-93A9-274A93C2302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8949" y="0"/>
            <a:ext cx="15360848" cy="10240963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328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ext Page + Your Imag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oup of people playing cricket&#10;&#10;Description automatically generated with medium confidence">
            <a:extLst>
              <a:ext uri="{FF2B5EF4-FFF2-40B4-BE49-F238E27FC236}">
                <a16:creationId xmlns:a16="http://schemas.microsoft.com/office/drawing/2014/main" id="{53BF989B-EE55-4440-B1D4-B4A6A77313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12"/>
          <a:stretch/>
        </p:blipFill>
        <p:spPr>
          <a:xfrm>
            <a:off x="11057068" y="0"/>
            <a:ext cx="8512239" cy="10240963"/>
          </a:xfrm>
          <a:prstGeom prst="rect">
            <a:avLst/>
          </a:prstGeom>
        </p:spPr>
      </p:pic>
      <p:grpSp>
        <p:nvGrpSpPr>
          <p:cNvPr id="4" name="Group 3"/>
          <p:cNvGrpSpPr/>
          <p:nvPr userDrawn="1"/>
        </p:nvGrpSpPr>
        <p:grpSpPr>
          <a:xfrm>
            <a:off x="0" y="0"/>
            <a:ext cx="18189281" cy="10240963"/>
            <a:chOff x="0" y="0"/>
            <a:chExt cx="12181172" cy="6858000"/>
          </a:xfrm>
        </p:grpSpPr>
        <p:pic>
          <p:nvPicPr>
            <p:cNvPr id="7" name="Picture 6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1172" cy="6858000"/>
            </a:xfrm>
            <a:prstGeom prst="rect">
              <a:avLst/>
            </a:prstGeom>
          </p:spPr>
        </p:pic>
        <p:pic>
          <p:nvPicPr>
            <p:cNvPr id="19" name="Picture 18">
              <a:hlinkClick r:id="rId5"/>
            </p:cNvPr>
            <p:cNvPicPr>
              <a:picLocks noChangeAspect="1"/>
            </p:cNvPicPr>
            <p:nvPr userDrawn="1"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2905" y="6499775"/>
              <a:ext cx="155448" cy="160020"/>
            </a:xfrm>
            <a:prstGeom prst="rect">
              <a:avLst/>
            </a:prstGeom>
          </p:spPr>
        </p:pic>
        <p:pic>
          <p:nvPicPr>
            <p:cNvPr id="20" name="Picture 19">
              <a:hlinkClick r:id="rId7"/>
            </p:cNvPr>
            <p:cNvPicPr>
              <a:picLocks noChangeAspect="1"/>
            </p:cNvPicPr>
            <p:nvPr userDrawn="1"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4780" y="6499775"/>
              <a:ext cx="155448" cy="160020"/>
            </a:xfrm>
            <a:prstGeom prst="rect">
              <a:avLst/>
            </a:prstGeom>
          </p:spPr>
        </p:pic>
        <p:pic>
          <p:nvPicPr>
            <p:cNvPr id="21" name="Picture 20">
              <a:hlinkClick r:id="rId9"/>
            </p:cNvPr>
            <p:cNvPicPr>
              <a:picLocks noChangeAspect="1"/>
            </p:cNvPicPr>
            <p:nvPr userDrawn="1"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24526" y="6499775"/>
              <a:ext cx="160020" cy="160020"/>
            </a:xfrm>
            <a:prstGeom prst="rect">
              <a:avLst/>
            </a:prstGeom>
          </p:spPr>
        </p:pic>
        <p:pic>
          <p:nvPicPr>
            <p:cNvPr id="22" name="Picture 21">
              <a:hlinkClick r:id="rId11"/>
            </p:cNvPr>
            <p:cNvPicPr>
              <a:picLocks noChangeAspect="1"/>
            </p:cNvPicPr>
            <p:nvPr userDrawn="1"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8588" y="6499775"/>
              <a:ext cx="155448" cy="160020"/>
            </a:xfrm>
            <a:prstGeom prst="rect">
              <a:avLst/>
            </a:prstGeom>
          </p:spPr>
        </p:pic>
        <p:pic>
          <p:nvPicPr>
            <p:cNvPr id="24" name="Picture 23">
              <a:hlinkClick r:id="rId13"/>
            </p:cNvPr>
            <p:cNvPicPr>
              <a:picLocks noChangeAspect="1"/>
            </p:cNvPicPr>
            <p:nvPr userDrawn="1"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4271" y="6499775"/>
              <a:ext cx="160020" cy="160020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2906" y="6211313"/>
              <a:ext cx="486000" cy="180514"/>
            </a:xfrm>
            <a:prstGeom prst="rect">
              <a:avLst/>
            </a:prstGeom>
          </p:spPr>
        </p:pic>
      </p:grpSp>
      <p:cxnSp>
        <p:nvCxnSpPr>
          <p:cNvPr id="18" name="Straight Connector 17"/>
          <p:cNvCxnSpPr/>
          <p:nvPr userDrawn="1"/>
        </p:nvCxnSpPr>
        <p:spPr>
          <a:xfrm>
            <a:off x="2357485" y="2464847"/>
            <a:ext cx="53756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2214997" y="487665"/>
            <a:ext cx="10222096" cy="1874181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4778" b="1"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2214997" y="2770528"/>
            <a:ext cx="10222096" cy="650474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986" b="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1pPr>
            <a:lvl2pPr marL="14223" indent="0">
              <a:lnSpc>
                <a:spcPct val="90000"/>
              </a:lnSpc>
              <a:spcBef>
                <a:spcPts val="1493"/>
              </a:spcBef>
              <a:buFontTx/>
              <a:buNone/>
              <a:tabLst/>
              <a:defRPr sz="2389">
                <a:latin typeface="Arial" charset="0"/>
                <a:ea typeface="Arial" charset="0"/>
                <a:cs typeface="Arial" charset="0"/>
              </a:defRPr>
            </a:lvl2pPr>
            <a:lvl3pPr marL="346054" indent="-346054">
              <a:lnSpc>
                <a:spcPct val="90000"/>
              </a:lnSpc>
              <a:spcBef>
                <a:spcPts val="1493"/>
              </a:spcBef>
              <a:buFont typeface="Arial" charset="0"/>
              <a:buChar char="•"/>
              <a:tabLst/>
              <a:defRPr>
                <a:latin typeface="Arial" charset="0"/>
                <a:ea typeface="Arial" charset="0"/>
                <a:cs typeface="Arial" charset="0"/>
              </a:defRPr>
            </a:lvl3pPr>
            <a:lvl4pPr marL="872239" indent="-462192">
              <a:buFont typeface="LucidaGrande" charset="0"/>
              <a:buChar char="−"/>
              <a:tabLst/>
              <a:defRPr>
                <a:latin typeface="Arial" charset="0"/>
                <a:ea typeface="Arial" charset="0"/>
                <a:cs typeface="Arial" charset="0"/>
              </a:defRPr>
            </a:lvl4pPr>
            <a:lvl5pPr marL="11853" indent="0">
              <a:buFont typeface="LucidaGrande" charset="0"/>
              <a:buNone/>
              <a:tabLst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5" name="Date Placeholder 24"/>
          <p:cNvSpPr>
            <a:spLocks noGrp="1"/>
          </p:cNvSpPr>
          <p:nvPr userDrawn="1">
            <p:ph type="dt" sz="half" idx="10"/>
          </p:nvPr>
        </p:nvSpPr>
        <p:spPr/>
        <p:txBody>
          <a:bodyPr/>
          <a:lstStyle/>
          <a:p>
            <a:fld id="{8BFE3698-B468-F447-B96C-E30C15E6257D}" type="datetime1">
              <a:rPr lang="en-GB" smtClean="0"/>
              <a:t>23/09/2022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 userDrawn="1">
            <p:ph type="ftr" sz="quarter" idx="11"/>
          </p:nvPr>
        </p:nvSpPr>
        <p:spPr/>
        <p:txBody>
          <a:bodyPr/>
          <a:lstStyle/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27" name="Slide Number Placeholder 26"/>
          <p:cNvSpPr>
            <a:spLocks noGrp="1"/>
          </p:cNvSpPr>
          <p:nvPr userDrawn="1">
            <p:ph type="sldNum" sz="quarter" idx="12"/>
          </p:nvPr>
        </p:nvSpPr>
        <p:spPr/>
        <p:txBody>
          <a:bodyPr/>
          <a:lstStyle/>
          <a:p>
            <a:fld id="{0F9741E3-9F6F-184E-973F-105B214E3CF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5703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CC Cover 2 - Cricket Bl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18205450" cy="1023968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4823" y="1170046"/>
            <a:ext cx="2284641" cy="3289858"/>
          </a:xfrm>
          <a:prstGeom prst="rect">
            <a:avLst/>
          </a:prstGeom>
        </p:spPr>
      </p:pic>
      <p:cxnSp>
        <p:nvCxnSpPr>
          <p:cNvPr id="16" name="Straight Connector 15"/>
          <p:cNvCxnSpPr/>
          <p:nvPr userDrawn="1"/>
        </p:nvCxnSpPr>
        <p:spPr>
          <a:xfrm>
            <a:off x="3359619" y="3742618"/>
            <a:ext cx="537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 userDrawn="1"/>
        </p:nvCxnSpPr>
        <p:spPr>
          <a:xfrm>
            <a:off x="3359619" y="8433941"/>
            <a:ext cx="537563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 userDrawn="1">
            <p:ph type="ctrTitle"/>
          </p:nvPr>
        </p:nvSpPr>
        <p:spPr>
          <a:xfrm>
            <a:off x="3210935" y="8568587"/>
            <a:ext cx="13654088" cy="413397"/>
          </a:xfrm>
          <a:prstGeom prst="rect">
            <a:avLst/>
          </a:prstGeom>
        </p:spPr>
        <p:txBody>
          <a:bodyPr anchor="t"/>
          <a:lstStyle>
            <a:lvl1pPr algn="l">
              <a:defRPr sz="2389" b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 userDrawn="1">
            <p:ph type="subTitle" idx="1"/>
          </p:nvPr>
        </p:nvSpPr>
        <p:spPr>
          <a:xfrm>
            <a:off x="3214220" y="8929213"/>
            <a:ext cx="13654088" cy="66660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792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2624" indent="0" algn="ctr">
              <a:buNone/>
              <a:defRPr sz="2986"/>
            </a:lvl2pPr>
            <a:lvl3pPr marL="1365246" indent="0" algn="ctr">
              <a:buNone/>
              <a:defRPr sz="2688"/>
            </a:lvl3pPr>
            <a:lvl4pPr marL="2047870" indent="0" algn="ctr">
              <a:buNone/>
              <a:defRPr sz="2389"/>
            </a:lvl4pPr>
            <a:lvl5pPr marL="2730492" indent="0" algn="ctr">
              <a:buNone/>
              <a:defRPr sz="2389"/>
            </a:lvl5pPr>
            <a:lvl6pPr marL="3413118" indent="0" algn="ctr">
              <a:buNone/>
              <a:defRPr sz="2389"/>
            </a:lvl6pPr>
            <a:lvl7pPr marL="4095737" indent="0" algn="ctr">
              <a:buNone/>
              <a:defRPr sz="2389"/>
            </a:lvl7pPr>
            <a:lvl8pPr marL="4778359" indent="0" algn="ctr">
              <a:buNone/>
              <a:defRPr sz="2389"/>
            </a:lvl8pPr>
            <a:lvl9pPr marL="5460983" indent="0" algn="ctr">
              <a:buNone/>
              <a:defRPr sz="2389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5" name="Content Placeholder 14"/>
          <p:cNvSpPr>
            <a:spLocks noGrp="1"/>
          </p:cNvSpPr>
          <p:nvPr userDrawn="1">
            <p:ph sz="quarter" idx="13"/>
          </p:nvPr>
        </p:nvSpPr>
        <p:spPr>
          <a:xfrm>
            <a:off x="3230754" y="3900023"/>
            <a:ext cx="13634268" cy="4258768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5376" b="1" i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>
              <a:spcBef>
                <a:spcPts val="0"/>
              </a:spcBef>
              <a:defRPr sz="2986">
                <a:latin typeface="Arial" charset="0"/>
                <a:ea typeface="Arial" charset="0"/>
                <a:cs typeface="Arial" charset="0"/>
              </a:defRPr>
            </a:lvl2pPr>
            <a:lvl3pPr marL="14223" indent="0">
              <a:spcBef>
                <a:spcPts val="0"/>
              </a:spcBef>
              <a:buNone/>
              <a:defRPr sz="2389">
                <a:latin typeface="Arial" charset="0"/>
                <a:ea typeface="Arial" charset="0"/>
                <a:cs typeface="Arial" charset="0"/>
              </a:defRPr>
            </a:lvl3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2763038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 and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C9D2CF0-D572-406F-B933-91AB170AC8D0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AD40C7B4-013F-4534-B908-892589C8828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E78CCC6-7898-48DC-94E7-AD9864E49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Text Placeholder 4">
            <a:extLst>
              <a:ext uri="{FF2B5EF4-FFF2-40B4-BE49-F238E27FC236}">
                <a16:creationId xmlns:a16="http://schemas.microsoft.com/office/drawing/2014/main" id="{E4734AF5-AF24-43B5-B5A5-F36A2131FBB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187" y="1569492"/>
            <a:ext cx="16472847" cy="1281683"/>
          </a:xfrm>
        </p:spPr>
        <p:txBody>
          <a:bodyPr>
            <a:noAutofit/>
          </a:bodyPr>
          <a:lstStyle>
            <a:lvl1pPr marL="0" indent="0">
              <a:buNone/>
              <a:defRPr lang="en-US" sz="28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 here.</a:t>
            </a:r>
          </a:p>
        </p:txBody>
      </p:sp>
      <p:sp>
        <p:nvSpPr>
          <p:cNvPr id="21" name="Title Placeholder 1">
            <a:extLst>
              <a:ext uri="{FF2B5EF4-FFF2-40B4-BE49-F238E27FC236}">
                <a16:creationId xmlns:a16="http://schemas.microsoft.com/office/drawing/2014/main" id="{98293197-5F3E-4A22-965A-7ADB89A8F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4BC6933-7AFA-49B0-A3F6-5B0B902C129C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68455" y="3008188"/>
            <a:ext cx="8164280" cy="4592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5D243581-D439-4D25-816F-DF1DF28CDF43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9172717" y="3008188"/>
            <a:ext cx="8164280" cy="4592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A30B3E6-990A-4834-B884-D862A3D2D6D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186" y="7757608"/>
            <a:ext cx="8164279" cy="573208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4625706-138B-4885-8D26-F6B8DEB7285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72717" y="7757608"/>
            <a:ext cx="8164279" cy="595042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</p:spTree>
    <p:extLst>
      <p:ext uri="{BB962C8B-B14F-4D97-AF65-F5344CB8AC3E}">
        <p14:creationId xmlns:p14="http://schemas.microsoft.com/office/powerpoint/2010/main" val="1896023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2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A16AA16-2C9D-4400-B9D2-3F0B9BAE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A72655-1D19-4C0C-ACD8-1B48DDFAAFAE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9795D10A-6D22-443A-AB1B-3CF1A70BDB2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17" name="Slide Number Placeholder 6">
            <a:extLst>
              <a:ext uri="{FF2B5EF4-FFF2-40B4-BE49-F238E27FC236}">
                <a16:creationId xmlns:a16="http://schemas.microsoft.com/office/drawing/2014/main" id="{6130B85D-05F0-418A-A626-250DDA5B66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9A1B2E-8A3D-C64B-9373-2781F62A811A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68455" y="2627188"/>
            <a:ext cx="8164280" cy="4592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6779DCA-8B9C-5E45-8821-DD63EF8371AF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9172717" y="2627188"/>
            <a:ext cx="8164280" cy="4592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BEB2689-B944-3647-8430-71AEACE1A40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186" y="7376608"/>
            <a:ext cx="8164279" cy="573208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769457-EE08-F340-B56F-66C3069C573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72717" y="7376608"/>
            <a:ext cx="8164279" cy="595042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A16AA16-2C9D-4400-B9D2-3F0B9BAE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5C7501B-00E9-4C8D-9B3B-1520661F7606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68455" y="3290389"/>
            <a:ext cx="5387097" cy="3030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B876D2A-4D53-46C4-9ABC-9B41D2024F32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6409176" y="3290389"/>
            <a:ext cx="5387097" cy="3030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924341F-F7EF-404D-AF0C-AF30F439CD14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11949898" y="3290388"/>
            <a:ext cx="5387097" cy="3030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260E2380-C96E-4E72-8FFE-59F533B1D884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003D8815-BA4A-440D-A21D-ECF9F2222C0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68BEE40D-FA4E-4721-B03C-DA90B601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921EC8A6-8EA3-4DED-AA62-9F37672E510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187" y="6450526"/>
            <a:ext cx="5387098" cy="559874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45C2A394-D77D-432B-96C5-21DEB5237F5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9176" y="6450526"/>
            <a:ext cx="5387098" cy="559874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 a caption here.</a:t>
            </a:r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8F2EF5CB-7238-4908-9B54-383E2ECA225F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49898" y="6450526"/>
            <a:ext cx="5387098" cy="558739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</p:spTree>
    <p:extLst>
      <p:ext uri="{BB962C8B-B14F-4D97-AF65-F5344CB8AC3E}">
        <p14:creationId xmlns:p14="http://schemas.microsoft.com/office/powerpoint/2010/main" val="2438481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3EB44E-431C-4947-BE93-3C7E24B7A83A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868455" y="3277013"/>
            <a:ext cx="5387097" cy="3030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95859D-90E7-4D6B-951D-3CB277FCE3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187" y="1569492"/>
            <a:ext cx="16472847" cy="1683557"/>
          </a:xfrm>
        </p:spPr>
        <p:txBody>
          <a:bodyPr>
            <a:noAutofit/>
          </a:bodyPr>
          <a:lstStyle>
            <a:lvl1pPr marL="0" indent="0">
              <a:buNone/>
              <a:defRPr lang="en-US" sz="28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 here.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84950067-0EA3-4779-8AC6-CA22159B96C7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6409176" y="3277013"/>
            <a:ext cx="5387097" cy="303024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EF2112F7-0648-4861-8745-1F82CD7AE79D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11949898" y="3277012"/>
            <a:ext cx="5387097" cy="303024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0CCA10D-F552-4ADD-82AA-A1EC4DB54109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8">
            <a:extLst>
              <a:ext uri="{FF2B5EF4-FFF2-40B4-BE49-F238E27FC236}">
                <a16:creationId xmlns:a16="http://schemas.microsoft.com/office/drawing/2014/main" id="{5B07EF4E-D885-4399-B6A2-A637C809B6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0" name="Slide Number Placeholder 6">
            <a:extLst>
              <a:ext uri="{FF2B5EF4-FFF2-40B4-BE49-F238E27FC236}">
                <a16:creationId xmlns:a16="http://schemas.microsoft.com/office/drawing/2014/main" id="{A703D2DB-BB71-487E-9322-27421960B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F5885F92-1D12-4185-AC74-B48A384121B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66187" y="6464567"/>
            <a:ext cx="5387098" cy="559937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DCA5BC03-A727-48AA-A86D-E8FBB22DB18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409176" y="6464567"/>
            <a:ext cx="5387098" cy="559937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Add a caption here.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55DE3789-10E6-4E3E-9207-C3421EE5239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949898" y="6464567"/>
            <a:ext cx="5387098" cy="559937"/>
          </a:xfrm>
        </p:spPr>
        <p:txBody>
          <a:bodyPr>
            <a:noAutofit/>
          </a:bodyPr>
          <a:lstStyle>
            <a:lvl1pPr marL="0" indent="0" algn="ctr">
              <a:buNone/>
              <a:defRPr lang="en-US" sz="24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Add a caption here.</a:t>
            </a:r>
          </a:p>
        </p:txBody>
      </p:sp>
    </p:spTree>
    <p:extLst>
      <p:ext uri="{BB962C8B-B14F-4D97-AF65-F5344CB8AC3E}">
        <p14:creationId xmlns:p14="http://schemas.microsoft.com/office/powerpoint/2010/main" val="642360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EC3EB44E-431C-4947-BE93-3C7E24B7A83A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2695101" y="1583775"/>
            <a:ext cx="6342056" cy="3567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itle Placeholder 1">
            <a:extLst>
              <a:ext uri="{FF2B5EF4-FFF2-40B4-BE49-F238E27FC236}">
                <a16:creationId xmlns:a16="http://schemas.microsoft.com/office/drawing/2014/main" id="{1A16AA16-2C9D-4400-B9D2-3F0B9BAEDA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FB63CAEA-9266-4103-A975-70E5AB9DA87B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9207359" y="1583776"/>
            <a:ext cx="6342056" cy="3567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F257A61-14DE-4952-8944-24388780CED6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2695101" y="5293632"/>
            <a:ext cx="6342056" cy="3567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62EFD8E-4AF3-4CBC-98C0-7F2D0D6D0D2C}"/>
              </a:ext>
            </a:extLst>
          </p:cNvPr>
          <p:cNvSpPr>
            <a:spLocks noGrp="1" noChangeAspect="1"/>
          </p:cNvSpPr>
          <p:nvPr>
            <p:ph idx="18"/>
          </p:nvPr>
        </p:nvSpPr>
        <p:spPr>
          <a:xfrm>
            <a:off x="9207359" y="5293631"/>
            <a:ext cx="6342056" cy="35674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9A3A1CE-A1EA-45C6-8699-12B777CDF172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965DB76D-2DC4-4924-ADAD-69CAB6733F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1" name="Slide Number Placeholder 6">
            <a:extLst>
              <a:ext uri="{FF2B5EF4-FFF2-40B4-BE49-F238E27FC236}">
                <a16:creationId xmlns:a16="http://schemas.microsoft.com/office/drawing/2014/main" id="{7D78B29C-FC32-4048-9873-503D5F1A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537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,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4395859D-90E7-4D6B-951D-3CB277FCE3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6187" y="1569492"/>
            <a:ext cx="16472847" cy="559937"/>
          </a:xfrm>
        </p:spPr>
        <p:txBody>
          <a:bodyPr>
            <a:noAutofit/>
          </a:bodyPr>
          <a:lstStyle>
            <a:lvl1pPr marL="0" indent="0">
              <a:buNone/>
              <a:defRPr lang="en-US" sz="2800" kern="1200" spc="13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2pPr>
            <a:lvl3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3pPr>
            <a:lvl4pPr>
              <a:defRPr lang="en-US" sz="2400" kern="1200" spc="13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4pPr>
            <a:lvl5pPr>
              <a:defRPr lang="en-US" sz="2400" kern="1200" spc="130" dirty="0">
                <a:solidFill>
                  <a:schemeClr val="tx1">
                    <a:lumMod val="85000"/>
                    <a:lumOff val="15000"/>
                  </a:schemeClr>
                </a:solidFill>
                <a:latin typeface="Futura Std Medium" pitchFamily="34" charset="0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 here.</a:t>
            </a:r>
          </a:p>
        </p:txBody>
      </p:sp>
      <p:sp>
        <p:nvSpPr>
          <p:cNvPr id="14" name="Title Placeholder 1">
            <a:extLst>
              <a:ext uri="{FF2B5EF4-FFF2-40B4-BE49-F238E27FC236}">
                <a16:creationId xmlns:a16="http://schemas.microsoft.com/office/drawing/2014/main" id="{CEA705CE-A674-4BE8-83B9-2A5BA6AE1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8550ACC2-FB90-4A44-B790-CC0D2731AE38}"/>
              </a:ext>
            </a:extLst>
          </p:cNvPr>
          <p:cNvSpPr>
            <a:spLocks noGrp="1" noChangeAspect="1"/>
          </p:cNvSpPr>
          <p:nvPr>
            <p:ph idx="1"/>
          </p:nvPr>
        </p:nvSpPr>
        <p:spPr>
          <a:xfrm>
            <a:off x="3042788" y="2155175"/>
            <a:ext cx="5955304" cy="3349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50FE9EDA-9957-4922-928B-F47214C8554C}"/>
              </a:ext>
            </a:extLst>
          </p:cNvPr>
          <p:cNvSpPr>
            <a:spLocks noGrp="1" noChangeAspect="1"/>
          </p:cNvSpPr>
          <p:nvPr>
            <p:ph idx="16"/>
          </p:nvPr>
        </p:nvSpPr>
        <p:spPr>
          <a:xfrm>
            <a:off x="9207359" y="2155176"/>
            <a:ext cx="5955304" cy="3349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BDD74C4-A0E8-4914-BDAE-A706A0E38D33}"/>
              </a:ext>
            </a:extLst>
          </p:cNvPr>
          <p:cNvSpPr>
            <a:spLocks noGrp="1" noChangeAspect="1"/>
          </p:cNvSpPr>
          <p:nvPr>
            <p:ph idx="17"/>
          </p:nvPr>
        </p:nvSpPr>
        <p:spPr>
          <a:xfrm>
            <a:off x="3042788" y="5587380"/>
            <a:ext cx="5955304" cy="3349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466B4A41-8707-4126-B4D2-42B1A4FBE8E3}"/>
              </a:ext>
            </a:extLst>
          </p:cNvPr>
          <p:cNvSpPr>
            <a:spLocks noGrp="1" noChangeAspect="1"/>
          </p:cNvSpPr>
          <p:nvPr>
            <p:ph idx="18"/>
          </p:nvPr>
        </p:nvSpPr>
        <p:spPr>
          <a:xfrm>
            <a:off x="9207359" y="5587379"/>
            <a:ext cx="5955304" cy="33498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6F243D-EEF9-4E31-BFD8-3CB3F896454A}"/>
              </a:ext>
            </a:extLst>
          </p:cNvPr>
          <p:cNvCxnSpPr/>
          <p:nvPr userDrawn="1"/>
        </p:nvCxnSpPr>
        <p:spPr>
          <a:xfrm>
            <a:off x="14803947" y="9472059"/>
            <a:ext cx="0" cy="412915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F4A182A2-F88E-4438-8AA1-F16C60A5C4A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759186" y="9421108"/>
            <a:ext cx="4924695" cy="55993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1585" cap="all" spc="113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SECTION NAME</a:t>
            </a:r>
          </a:p>
        </p:txBody>
      </p:sp>
      <p:sp>
        <p:nvSpPr>
          <p:cNvPr id="25" name="Slide Number Placeholder 6">
            <a:extLst>
              <a:ext uri="{FF2B5EF4-FFF2-40B4-BE49-F238E27FC236}">
                <a16:creationId xmlns:a16="http://schemas.microsoft.com/office/drawing/2014/main" id="{D0D0B087-F320-4100-8261-C12CD9B41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4959491" y="9421108"/>
            <a:ext cx="876528" cy="559937"/>
          </a:xfrm>
          <a:prstGeom prst="rect">
            <a:avLst/>
          </a:prstGeom>
        </p:spPr>
        <p:txBody>
          <a:bodyPr anchor="ctr"/>
          <a:lstStyle>
            <a:lvl1pPr algn="l">
              <a:defRPr sz="1585">
                <a:solidFill>
                  <a:schemeClr val="bg1"/>
                </a:solidFill>
                <a:latin typeface="+mn-lt"/>
              </a:defRPr>
            </a:lvl1pPr>
          </a:lstStyle>
          <a:p>
            <a:fld id="{CC80E27B-71FF-4FAE-9CD4-960C9A21FE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365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66301" y="715625"/>
            <a:ext cx="16472847" cy="8181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Slide header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6301" y="1783079"/>
            <a:ext cx="16472847" cy="692414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8185D-E988-654F-BAFC-E603B92308CE}"/>
              </a:ext>
            </a:extLst>
          </p:cNvPr>
          <p:cNvCxnSpPr/>
          <p:nvPr userDrawn="1"/>
        </p:nvCxnSpPr>
        <p:spPr>
          <a:xfrm>
            <a:off x="803666" y="860016"/>
            <a:ext cx="0" cy="517585"/>
          </a:xfrm>
          <a:prstGeom prst="line">
            <a:avLst/>
          </a:prstGeom>
          <a:ln w="57150">
            <a:solidFill>
              <a:srgbClr val="6EBE4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8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86" r:id="rId2"/>
    <p:sldLayoutId id="2147483662" r:id="rId3"/>
    <p:sldLayoutId id="2147483675" r:id="rId4"/>
    <p:sldLayoutId id="2147483676" r:id="rId5"/>
    <p:sldLayoutId id="2147483693" r:id="rId6"/>
    <p:sldLayoutId id="2147483694" r:id="rId7"/>
    <p:sldLayoutId id="2147483695" r:id="rId8"/>
    <p:sldLayoutId id="2147483696" r:id="rId9"/>
    <p:sldLayoutId id="2147483701" r:id="rId10"/>
    <p:sldLayoutId id="2147483702" r:id="rId11"/>
    <p:sldLayoutId id="2147483703" r:id="rId12"/>
    <p:sldLayoutId id="2147483704" r:id="rId13"/>
    <p:sldLayoutId id="2147483689" r:id="rId14"/>
    <p:sldLayoutId id="2147483691" r:id="rId15"/>
  </p:sldLayoutIdLs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lang="en-US" sz="4400" b="1" u="none" kern="3000" cap="all" spc="130" baseline="0" dirty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53050" indent="-353050" algn="l" defTabSz="1412199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rgbClr val="16323F"/>
        </a:buClr>
        <a:buSzPct val="100000"/>
        <a:buFont typeface="Arial" charset="0"/>
        <a:buChar char="•"/>
        <a:defRPr sz="2800" kern="1200" spc="130" baseline="0">
          <a:solidFill>
            <a:schemeClr val="tx1"/>
          </a:solidFill>
          <a:latin typeface="+mn-lt"/>
          <a:ea typeface="+mn-ea"/>
          <a:cs typeface="+mn-cs"/>
        </a:defRPr>
      </a:lvl1pPr>
      <a:lvl2pPr marL="1059150" indent="-353050" algn="l" defTabSz="1412199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rgbClr val="16323F"/>
        </a:buClr>
        <a:buSzPct val="100000"/>
        <a:buFont typeface="Courier New" charset="0"/>
        <a:buChar char="o"/>
        <a:defRPr sz="2800" kern="1200" spc="130" baseline="0">
          <a:solidFill>
            <a:schemeClr val="tx1"/>
          </a:solidFill>
          <a:latin typeface="+mn-lt"/>
          <a:ea typeface="+mn-ea"/>
          <a:cs typeface="+mn-cs"/>
        </a:defRPr>
      </a:lvl2pPr>
      <a:lvl3pPr marL="1765249" indent="-353050" algn="l" defTabSz="1412199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rgbClr val="16323F"/>
        </a:buClr>
        <a:buSzPct val="100000"/>
        <a:buFont typeface="Wingdings" charset="2"/>
        <a:buChar char="§"/>
        <a:defRPr sz="2800" kern="1200" spc="130" baseline="0">
          <a:solidFill>
            <a:schemeClr val="tx1"/>
          </a:solidFill>
          <a:latin typeface="+mn-lt"/>
          <a:ea typeface="+mn-ea"/>
          <a:cs typeface="+mn-cs"/>
        </a:defRPr>
      </a:lvl3pPr>
      <a:lvl4pPr marL="2471349" indent="-353050" algn="l" defTabSz="1412199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rgbClr val="16323F"/>
        </a:buClr>
        <a:buSzPct val="70000"/>
        <a:buFont typeface="Batang" panose="02030600000101010101" pitchFamily="18" charset="-127"/>
        <a:buChar char="◆"/>
        <a:defRPr sz="2400" kern="1200" spc="13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3177449" indent="-353050" algn="l" defTabSz="1412199" rtl="0" eaLnBrk="1" latinLnBrk="0" hangingPunct="1">
        <a:lnSpc>
          <a:spcPct val="100000"/>
        </a:lnSpc>
        <a:spcBef>
          <a:spcPts val="600"/>
        </a:spcBef>
        <a:spcAft>
          <a:spcPts val="1200"/>
        </a:spcAft>
        <a:buClr>
          <a:srgbClr val="16323F"/>
        </a:buClr>
        <a:buSzPct val="70000"/>
        <a:buFont typeface="Batang" panose="02030600000101010101" pitchFamily="18" charset="-127"/>
        <a:buChar char="◆"/>
        <a:defRPr sz="2400" kern="1200" spc="13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3883548" indent="-353050" algn="l" defTabSz="1412199" rtl="0" eaLnBrk="1" latinLnBrk="0" hangingPunct="1">
        <a:lnSpc>
          <a:spcPct val="90000"/>
        </a:lnSpc>
        <a:spcBef>
          <a:spcPts val="772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6pPr>
      <a:lvl7pPr marL="4589648" indent="-353050" algn="l" defTabSz="1412199" rtl="0" eaLnBrk="1" latinLnBrk="0" hangingPunct="1">
        <a:lnSpc>
          <a:spcPct val="90000"/>
        </a:lnSpc>
        <a:spcBef>
          <a:spcPts val="772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7pPr>
      <a:lvl8pPr marL="5295748" indent="-353050" algn="l" defTabSz="1412199" rtl="0" eaLnBrk="1" latinLnBrk="0" hangingPunct="1">
        <a:lnSpc>
          <a:spcPct val="90000"/>
        </a:lnSpc>
        <a:spcBef>
          <a:spcPts val="772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8pPr>
      <a:lvl9pPr marL="6001847" indent="-353050" algn="l" defTabSz="1412199" rtl="0" eaLnBrk="1" latinLnBrk="0" hangingPunct="1">
        <a:lnSpc>
          <a:spcPct val="90000"/>
        </a:lnSpc>
        <a:spcBef>
          <a:spcPts val="772"/>
        </a:spcBef>
        <a:buFont typeface="Arial" panose="020B0604020202020204" pitchFamily="34" charset="0"/>
        <a:buChar char="•"/>
        <a:defRPr sz="27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1pPr>
      <a:lvl2pPr marL="706100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2pPr>
      <a:lvl3pPr marL="1412199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3pPr>
      <a:lvl4pPr marL="2118299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4pPr>
      <a:lvl5pPr marL="2824399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5pPr>
      <a:lvl6pPr marL="3530498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6pPr>
      <a:lvl7pPr marL="4236598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7pPr>
      <a:lvl8pPr marL="4942698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8pPr>
      <a:lvl9pPr marL="5648797" algn="l" defTabSz="1412199" rtl="0" eaLnBrk="1" latinLnBrk="0" hangingPunct="1">
        <a:defRPr sz="27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901275" y="9642026"/>
            <a:ext cx="1759705" cy="3701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44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30516" y="9642026"/>
            <a:ext cx="6144339" cy="366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44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/>
              <a:t>International Cricket Council</a:t>
            </a:r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4"/>
          </p:nvPr>
        </p:nvSpPr>
        <p:spPr>
          <a:xfrm>
            <a:off x="17561308" y="9642026"/>
            <a:ext cx="540253" cy="3760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44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fld id="{0F9741E3-9F6F-184E-973F-105B214E3CF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895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</p:sldLayoutIdLst>
  <p:hf hdr="0" dt="0"/>
  <p:txStyles>
    <p:titleStyle>
      <a:lvl1pPr algn="l" defTabSz="1365246" rtl="0" eaLnBrk="1" latinLnBrk="0" hangingPunct="1">
        <a:lnSpc>
          <a:spcPct val="90000"/>
        </a:lnSpc>
        <a:spcBef>
          <a:spcPct val="0"/>
        </a:spcBef>
        <a:buNone/>
        <a:defRPr sz="6570" b="1" i="0" kern="1200">
          <a:solidFill>
            <a:schemeClr val="tx2"/>
          </a:solidFill>
          <a:latin typeface="Rajdhani Semibold" charset="0"/>
          <a:ea typeface="Rajdhani Semibold" charset="0"/>
          <a:cs typeface="Rajdhani Semibold" charset="0"/>
        </a:defRPr>
      </a:lvl1pPr>
    </p:titleStyle>
    <p:bodyStyle>
      <a:lvl1pPr marL="0" indent="0" algn="l" defTabSz="1365246" rtl="0" eaLnBrk="1" latinLnBrk="0" hangingPunct="1">
        <a:lnSpc>
          <a:spcPct val="90000"/>
        </a:lnSpc>
        <a:spcBef>
          <a:spcPts val="1493"/>
        </a:spcBef>
        <a:buClr>
          <a:schemeClr val="tx2"/>
        </a:buClr>
        <a:buFont typeface="Arial" panose="020B0604020202020204" pitchFamily="34" charset="0"/>
        <a:buNone/>
        <a:defRPr sz="3285" kern="1200">
          <a:solidFill>
            <a:schemeClr val="tx2"/>
          </a:solidFill>
          <a:latin typeface="Hind Siliguri Light"/>
          <a:ea typeface="+mn-ea"/>
          <a:cs typeface="Hind Siliguri Light"/>
        </a:defRPr>
      </a:lvl1pPr>
      <a:lvl2pPr marL="14223" indent="0" algn="l" defTabSz="1365246" rtl="0" eaLnBrk="1" latinLnBrk="0" hangingPunct="1">
        <a:lnSpc>
          <a:spcPct val="90000"/>
        </a:lnSpc>
        <a:spcBef>
          <a:spcPts val="747"/>
        </a:spcBef>
        <a:buClr>
          <a:schemeClr val="tx2"/>
        </a:buClr>
        <a:buFont typeface="Arial" panose="020B0604020202020204" pitchFamily="34" charset="0"/>
        <a:buNone/>
        <a:tabLst/>
        <a:defRPr sz="2389" kern="1200">
          <a:solidFill>
            <a:schemeClr val="tx1"/>
          </a:solidFill>
          <a:latin typeface="Hind Siliguri Light"/>
          <a:ea typeface="+mn-ea"/>
          <a:cs typeface="Hind Siliguri Light"/>
        </a:defRPr>
      </a:lvl2pPr>
      <a:lvl3pPr marL="346086" indent="-331864" algn="l" defTabSz="1365246" rtl="0" eaLnBrk="1" latinLnBrk="0" hangingPunct="1">
        <a:lnSpc>
          <a:spcPct val="90000"/>
        </a:lnSpc>
        <a:spcBef>
          <a:spcPts val="747"/>
        </a:spcBef>
        <a:buClr>
          <a:schemeClr val="tx2"/>
        </a:buClr>
        <a:buFont typeface="Arial" panose="020B0604020202020204" pitchFamily="34" charset="0"/>
        <a:buChar char="•"/>
        <a:tabLst/>
        <a:defRPr sz="2389" kern="1200">
          <a:solidFill>
            <a:schemeClr val="tx1"/>
          </a:solidFill>
          <a:latin typeface="Hind Siliguri Light"/>
          <a:ea typeface="+mn-ea"/>
          <a:cs typeface="Hind Siliguri Light"/>
        </a:defRPr>
      </a:lvl3pPr>
      <a:lvl4pPr marL="675580" indent="-329494" algn="l" defTabSz="1365246" rtl="0" eaLnBrk="1" latinLnBrk="0" hangingPunct="1">
        <a:lnSpc>
          <a:spcPct val="90000"/>
        </a:lnSpc>
        <a:spcBef>
          <a:spcPts val="747"/>
        </a:spcBef>
        <a:buClr>
          <a:schemeClr val="tx2"/>
        </a:buClr>
        <a:buFont typeface="LucidaGrande" charset="0"/>
        <a:buChar char="−"/>
        <a:tabLst/>
        <a:defRPr sz="2090" kern="1200">
          <a:solidFill>
            <a:schemeClr val="tx1"/>
          </a:solidFill>
          <a:latin typeface="Hind Siliguri Light"/>
          <a:ea typeface="+mn-ea"/>
          <a:cs typeface="Hind Siliguri Light"/>
        </a:defRPr>
      </a:lvl4pPr>
      <a:lvl5pPr marL="14223" indent="0" algn="l" defTabSz="1365246" rtl="0" eaLnBrk="1" latinLnBrk="0" hangingPunct="1">
        <a:lnSpc>
          <a:spcPct val="90000"/>
        </a:lnSpc>
        <a:spcBef>
          <a:spcPts val="747"/>
        </a:spcBef>
        <a:buClr>
          <a:schemeClr val="tx2"/>
        </a:buClr>
        <a:buFont typeface="Arial" panose="020B0604020202020204" pitchFamily="34" charset="0"/>
        <a:buNone/>
        <a:tabLst/>
        <a:defRPr sz="2090" kern="1200">
          <a:solidFill>
            <a:schemeClr val="accent1"/>
          </a:solidFill>
          <a:latin typeface="Hind Siliguri Light"/>
          <a:ea typeface="+mn-ea"/>
          <a:cs typeface="Hind Siliguri Light"/>
        </a:defRPr>
      </a:lvl5pPr>
      <a:lvl6pPr marL="3754426" indent="-341313" algn="l" defTabSz="1365246" rtl="0" eaLnBrk="1" latinLnBrk="0" hangingPunct="1">
        <a:lnSpc>
          <a:spcPct val="90000"/>
        </a:lnSpc>
        <a:spcBef>
          <a:spcPts val="747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6pPr>
      <a:lvl7pPr marL="4437050" indent="-341313" algn="l" defTabSz="1365246" rtl="0" eaLnBrk="1" latinLnBrk="0" hangingPunct="1">
        <a:lnSpc>
          <a:spcPct val="90000"/>
        </a:lnSpc>
        <a:spcBef>
          <a:spcPts val="747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7pPr>
      <a:lvl8pPr marL="5119672" indent="-341313" algn="l" defTabSz="1365246" rtl="0" eaLnBrk="1" latinLnBrk="0" hangingPunct="1">
        <a:lnSpc>
          <a:spcPct val="90000"/>
        </a:lnSpc>
        <a:spcBef>
          <a:spcPts val="747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8pPr>
      <a:lvl9pPr marL="5802297" indent="-341313" algn="l" defTabSz="1365246" rtl="0" eaLnBrk="1" latinLnBrk="0" hangingPunct="1">
        <a:lnSpc>
          <a:spcPct val="90000"/>
        </a:lnSpc>
        <a:spcBef>
          <a:spcPts val="747"/>
        </a:spcBef>
        <a:buFont typeface="Arial" panose="020B0604020202020204" pitchFamily="34" charset="0"/>
        <a:buChar char="•"/>
        <a:defRPr sz="268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1pPr>
      <a:lvl2pPr marL="682624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2pPr>
      <a:lvl3pPr marL="1365246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3pPr>
      <a:lvl4pPr marL="2047870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4pPr>
      <a:lvl5pPr marL="2730492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5pPr>
      <a:lvl6pPr marL="3413118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6pPr>
      <a:lvl7pPr marL="4095737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7pPr>
      <a:lvl8pPr marL="4778359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8pPr>
      <a:lvl9pPr marL="5460983" algn="l" defTabSz="1365246" rtl="0" eaLnBrk="1" latinLnBrk="0" hangingPunct="1">
        <a:defRPr sz="268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4311D8-8B1E-4289-BBD0-CE1D2CADD2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5950" y="6213600"/>
            <a:ext cx="16700450" cy="256826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6800" dirty="0">
                <a:cs typeface="Calibri" panose="020F0502020204030204"/>
              </a:rPr>
              <a:t>What tracking data can tell us about serve strategy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FA36A78-9446-4C57-B160-3975A20031E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 dirty="0">
                <a:cs typeface="Calibri"/>
              </a:rPr>
              <a:t>September 24, 2022</a:t>
            </a:r>
          </a:p>
        </p:txBody>
      </p:sp>
    </p:spTree>
    <p:extLst>
      <p:ext uri="{BB962C8B-B14F-4D97-AF65-F5344CB8AC3E}">
        <p14:creationId xmlns:p14="http://schemas.microsoft.com/office/powerpoint/2010/main" val="21869714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Shape&#10;&#10;Description automatically generated">
            <a:extLst>
              <a:ext uri="{FF2B5EF4-FFF2-40B4-BE49-F238E27FC236}">
                <a16:creationId xmlns:a16="http://schemas.microsoft.com/office/drawing/2014/main" id="{68DF51A3-FD80-8462-0FA0-D725D9753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0057" y="1844725"/>
            <a:ext cx="9260692" cy="673504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67B6D3-BEFC-A280-C0B4-BD9C036FE804}"/>
              </a:ext>
            </a:extLst>
          </p:cNvPr>
          <p:cNvSpPr txBox="1"/>
          <p:nvPr/>
        </p:nvSpPr>
        <p:spPr>
          <a:xfrm>
            <a:off x="684000" y="2678400"/>
            <a:ext cx="6098400" cy="2135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u="sng" dirty="0"/>
              <a:t>Example:</a:t>
            </a:r>
          </a:p>
          <a:p>
            <a:endParaRPr lang="en-US" dirty="0"/>
          </a:p>
          <a:p>
            <a:r>
              <a:rPr lang="en-US" dirty="0"/>
              <a:t>Roger Federer facing break point (Advantage court) against a right-handed opponent.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710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8A45E2-3CD8-9979-81FB-687568D9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6269BDB-2C73-5C33-D0C7-1798A9860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F4146-05A3-9DE5-6224-D369674F54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4A5AF2-FBF6-B251-7122-1CDDBB72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100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755A5-C407-FB9B-3751-AC38C6A6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2" y="1737360"/>
            <a:ext cx="10418226" cy="7157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000" dirty="0">
                <a:cs typeface="Calibri" panose="020F0502020204030204" pitchFamily="34" charset="0"/>
              </a:rPr>
              <a:t>Predict the serve direction (C=3 categories) for 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server </a:t>
            </a:r>
            <a:r>
              <a:rPr lang="en-CA" sz="3000" b="0" i="1" u="none" strike="noStrike" dirty="0" err="1">
                <a:effectLst/>
                <a:cs typeface="Calibri" panose="020F0502020204030204" pitchFamily="34" charset="0"/>
              </a:rPr>
              <a:t>i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on </a:t>
            </a:r>
            <a:r>
              <a:rPr lang="en-CA" sz="3000" b="0" i="1" u="none" strike="noStrike" dirty="0" err="1">
                <a:effectLst/>
                <a:cs typeface="Calibri" panose="020F0502020204030204" pitchFamily="34" charset="0"/>
              </a:rPr>
              <a:t>t</a:t>
            </a:r>
            <a:r>
              <a:rPr lang="en-CA" sz="3000" b="0" i="0" u="none" strike="noStrike" baseline="30000" dirty="0" err="1">
                <a:effectLst/>
                <a:cs typeface="Calibri" panose="020F0502020204030204" pitchFamily="34" charset="0"/>
              </a:rPr>
              <a:t>th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serve.</a:t>
            </a:r>
            <a:endParaRPr lang="en-CA" sz="3000" dirty="0"/>
          </a:p>
          <a:p>
            <a:pPr marL="0" indent="0">
              <a:buNone/>
            </a:pPr>
            <a:r>
              <a:rPr lang="en-CA" sz="3000" u="sng" dirty="0"/>
              <a:t>Two Logit equations</a:t>
            </a:r>
          </a:p>
          <a:p>
            <a:pPr marL="0" indent="0">
              <a:buNone/>
            </a:pPr>
            <a:r>
              <a:rPr lang="el-GR" sz="3000" b="0" i="0" u="none" strike="noStrike" dirty="0">
                <a:effectLst/>
              </a:rPr>
              <a:t>η</a:t>
            </a:r>
            <a:r>
              <a:rPr lang="en-CA" sz="3000" b="0" i="0" u="none" strike="noStrike" baseline="-25000" dirty="0">
                <a:effectLst/>
              </a:rPr>
              <a:t>it1</a:t>
            </a:r>
            <a:r>
              <a:rPr lang="en-CA" sz="3000" b="0" i="0" u="none" strike="noStrike" dirty="0">
                <a:effectLst/>
              </a:rPr>
              <a:t> = log(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it1</a:t>
            </a:r>
            <a:r>
              <a:rPr lang="en-CA" sz="3000" b="0" i="0" u="none" strike="noStrike" dirty="0">
                <a:effectLst/>
              </a:rPr>
              <a:t> / 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it3</a:t>
            </a:r>
            <a:r>
              <a:rPr lang="en-CA" sz="3000" b="0" i="0" u="none" strike="noStrike" dirty="0">
                <a:effectLst/>
              </a:rPr>
              <a:t> );     </a:t>
            </a:r>
            <a:r>
              <a:rPr lang="el-GR" sz="3000" b="0" i="0" u="none" strike="noStrike" dirty="0">
                <a:effectLst/>
              </a:rPr>
              <a:t>η</a:t>
            </a:r>
            <a:r>
              <a:rPr lang="en-CA" sz="3000" b="0" i="0" u="none" strike="noStrike" baseline="-25000" dirty="0">
                <a:effectLst/>
              </a:rPr>
              <a:t>it2</a:t>
            </a:r>
            <a:r>
              <a:rPr lang="en-CA" sz="3000" b="0" i="0" u="none" strike="noStrike" dirty="0">
                <a:effectLst/>
              </a:rPr>
              <a:t> =log(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it2</a:t>
            </a:r>
            <a:r>
              <a:rPr lang="en-CA" sz="3000" b="0" i="0" u="none" strike="noStrike" dirty="0">
                <a:effectLst/>
              </a:rPr>
              <a:t> / 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it3</a:t>
            </a:r>
            <a:r>
              <a:rPr lang="en-CA" sz="3000" b="0" i="0" u="none" strike="noStrike" dirty="0">
                <a:effectLst/>
              </a:rPr>
              <a:t> )</a:t>
            </a:r>
            <a:endParaRPr lang="en-CA" sz="3000" dirty="0"/>
          </a:p>
          <a:p>
            <a:pPr marL="1041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i="0" u="none" strike="noStrike" dirty="0">
                <a:effectLst/>
              </a:rPr>
              <a:t>η</a:t>
            </a:r>
            <a:r>
              <a:rPr lang="en-CA" sz="3200" i="0" u="none" strike="noStrike" baseline="-25000" dirty="0" err="1">
                <a:effectLst/>
              </a:rPr>
              <a:t>itr</a:t>
            </a:r>
            <a:r>
              <a:rPr lang="en-CA" sz="3200" i="0" u="none" strike="noStrike" dirty="0">
                <a:effectLst/>
              </a:rPr>
              <a:t> = </a:t>
            </a:r>
            <a:r>
              <a:rPr lang="en-CA" sz="3200" i="0" u="none" strike="noStrike" dirty="0" err="1">
                <a:effectLst/>
              </a:rPr>
              <a:t>ɑ</a:t>
            </a:r>
            <a:r>
              <a:rPr lang="en-CA" sz="3200" i="0" u="none" strike="noStrike" baseline="-25000" dirty="0" err="1">
                <a:effectLst/>
              </a:rPr>
              <a:t>ir</a:t>
            </a:r>
            <a:r>
              <a:rPr lang="en-CA" sz="3200" i="0" u="none" strike="noStrike" baseline="-25000" dirty="0">
                <a:effectLst/>
              </a:rPr>
              <a:t> </a:t>
            </a:r>
            <a:r>
              <a:rPr lang="en-CA" sz="3200" i="0" u="none" strike="noStrike" dirty="0">
                <a:effectLst/>
              </a:rPr>
              <a:t>+ </a:t>
            </a:r>
            <a:r>
              <a:rPr lang="en-CA" sz="3200" i="0" u="none" strike="noStrike" dirty="0" err="1">
                <a:effectLst/>
              </a:rPr>
              <a:t>X</a:t>
            </a:r>
            <a:r>
              <a:rPr lang="en-CA" sz="3200" i="0" u="none" strike="noStrike" baseline="-25000" dirty="0" err="1">
                <a:effectLst/>
              </a:rPr>
              <a:t>it</a:t>
            </a:r>
            <a:r>
              <a:rPr lang="en-CA" sz="3200" i="0" u="none" strike="noStrike" baseline="30000" dirty="0" err="1">
                <a:effectLst/>
              </a:rPr>
              <a:t>T</a:t>
            </a:r>
            <a:r>
              <a:rPr lang="en-CA" sz="3200" i="0" u="none" strike="noStrike" dirty="0">
                <a:effectLst/>
              </a:rPr>
              <a:t> 𝜷</a:t>
            </a:r>
            <a:r>
              <a:rPr lang="en-CA" sz="3200" i="0" u="none" strike="noStrike" baseline="-25000" dirty="0">
                <a:effectLst/>
              </a:rPr>
              <a:t>r</a:t>
            </a:r>
          </a:p>
          <a:p>
            <a:pPr marL="10415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3200" dirty="0"/>
            </a:br>
            <a:endParaRPr lang="en-CA" sz="3200" dirty="0"/>
          </a:p>
          <a:p>
            <a:pPr marL="0" indent="0">
              <a:buNone/>
            </a:pPr>
            <a:r>
              <a:rPr lang="en-CA" sz="3200" b="0" i="0" u="none" strike="noStrike" dirty="0">
                <a:effectLst/>
              </a:rPr>
              <a:t>(ɑ</a:t>
            </a:r>
            <a:r>
              <a:rPr lang="en-CA" sz="3200" b="0" i="0" u="none" strike="noStrike" baseline="-25000" dirty="0">
                <a:effectLst/>
              </a:rPr>
              <a:t>i1 </a:t>
            </a:r>
            <a:r>
              <a:rPr lang="en-CA" sz="3200" b="0" i="0" u="none" strike="noStrike" dirty="0">
                <a:effectLst/>
              </a:rPr>
              <a:t>, … , </a:t>
            </a:r>
            <a:r>
              <a:rPr lang="en-CA" sz="3200" b="0" i="0" u="none" strike="noStrike" dirty="0" err="1">
                <a:effectLst/>
              </a:rPr>
              <a:t>ɑ</a:t>
            </a:r>
            <a:r>
              <a:rPr lang="en-CA" sz="3200" b="0" i="0" u="none" strike="noStrike" baseline="-25000" dirty="0" err="1">
                <a:effectLst/>
              </a:rPr>
              <a:t>ir</a:t>
            </a:r>
            <a:r>
              <a:rPr lang="en-CA" sz="3200" b="0" i="0" u="none" strike="noStrike" dirty="0">
                <a:effectLst/>
              </a:rPr>
              <a:t>) ~ N</a:t>
            </a:r>
            <a:r>
              <a:rPr lang="en-CA" sz="3200" b="0" i="0" u="none" strike="noStrike" baseline="-25000" dirty="0">
                <a:effectLst/>
              </a:rPr>
              <a:t>C-1</a:t>
            </a:r>
            <a:r>
              <a:rPr lang="en-CA" sz="3200" b="0" i="0" u="none" strike="noStrike" dirty="0">
                <a:effectLst/>
              </a:rPr>
              <a:t>((ɑ</a:t>
            </a:r>
            <a:r>
              <a:rPr lang="en-CA" sz="3200" b="0" i="0" u="none" strike="noStrike" baseline="-25000" dirty="0">
                <a:effectLst/>
              </a:rPr>
              <a:t>1 </a:t>
            </a:r>
            <a:r>
              <a:rPr lang="en-CA" sz="3200" b="0" i="0" u="none" strike="noStrike" dirty="0">
                <a:effectLst/>
              </a:rPr>
              <a:t>, … , ɑ</a:t>
            </a:r>
            <a:r>
              <a:rPr lang="en-CA" sz="3200" b="0" i="0" u="none" strike="noStrike" baseline="-25000" dirty="0">
                <a:effectLst/>
              </a:rPr>
              <a:t>C-1</a:t>
            </a:r>
            <a:r>
              <a:rPr lang="en-CA" sz="3200" b="0" i="0" u="none" strike="noStrike" dirty="0">
                <a:effectLst/>
              </a:rPr>
              <a:t>) ,  𝚺</a:t>
            </a:r>
            <a:r>
              <a:rPr lang="en-CA" sz="3200" b="0" i="0" u="none" strike="noStrike" baseline="-25000" dirty="0" err="1">
                <a:effectLst/>
              </a:rPr>
              <a:t>ɑi</a:t>
            </a:r>
            <a:r>
              <a:rPr lang="en-CA" sz="3200" b="0" i="0" u="none" strike="noStrike" dirty="0">
                <a:effectLst/>
              </a:rPr>
              <a:t>); </a:t>
            </a:r>
          </a:p>
          <a:p>
            <a:pPr marL="0" indent="0">
              <a:buNone/>
            </a:pPr>
            <a:r>
              <a:rPr lang="en-CA" sz="3500" b="0" i="0" u="none" strike="noStrike" dirty="0">
                <a:effectLst/>
              </a:rPr>
              <a:t>(ɑ</a:t>
            </a:r>
            <a:r>
              <a:rPr lang="en-CA" sz="3500" b="0" i="0" u="none" strike="noStrike" baseline="-25000" dirty="0">
                <a:effectLst/>
              </a:rPr>
              <a:t>1 </a:t>
            </a:r>
            <a:r>
              <a:rPr lang="en-CA" sz="3500" b="0" i="0" u="none" strike="noStrike" dirty="0">
                <a:effectLst/>
              </a:rPr>
              <a:t>, … , ɑ</a:t>
            </a:r>
            <a:r>
              <a:rPr lang="en-CA" sz="3500" b="0" i="0" u="none" strike="noStrike" baseline="-25000" dirty="0">
                <a:effectLst/>
              </a:rPr>
              <a:t>C-1</a:t>
            </a:r>
            <a:r>
              <a:rPr lang="en-CA" sz="3500" b="0" i="0" u="none" strike="noStrike" dirty="0">
                <a:effectLst/>
              </a:rPr>
              <a:t>) ~ N</a:t>
            </a:r>
            <a:r>
              <a:rPr lang="en-CA" sz="3500" b="0" i="0" u="none" strike="noStrike" baseline="-25000" dirty="0">
                <a:effectLst/>
              </a:rPr>
              <a:t>C-1</a:t>
            </a:r>
            <a:r>
              <a:rPr lang="en-CA" sz="3500" b="0" i="0" u="none" strike="noStrike" dirty="0">
                <a:effectLst/>
              </a:rPr>
              <a:t>(0 ,  𝞶I</a:t>
            </a:r>
            <a:r>
              <a:rPr lang="en-CA" sz="3500" b="0" i="0" u="none" strike="noStrike" baseline="-25000" dirty="0">
                <a:effectLst/>
              </a:rPr>
              <a:t>C-1</a:t>
            </a:r>
            <a:r>
              <a:rPr lang="en-CA" sz="3500" b="0" i="0" u="none" strike="noStrike" dirty="0">
                <a:effectLst/>
              </a:rPr>
              <a:t>)</a:t>
            </a:r>
            <a:br>
              <a:rPr lang="en-CA" sz="3000" dirty="0"/>
            </a:br>
            <a:endParaRPr lang="en-CA" sz="3000" b="0" i="0" u="none" strike="noStrike" dirty="0">
              <a:effectLst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3000" b="0" i="0" u="none" strike="noStrike" dirty="0">
                <a:effectLst/>
              </a:rPr>
              <a:t>(𝜷</a:t>
            </a:r>
            <a:r>
              <a:rPr lang="en-CA" sz="3000" b="0" i="0" u="none" strike="noStrike" baseline="-25000" dirty="0">
                <a:effectLst/>
              </a:rPr>
              <a:t>1 </a:t>
            </a:r>
            <a:r>
              <a:rPr lang="en-CA" sz="3000" b="0" i="0" u="none" strike="noStrike" dirty="0">
                <a:effectLst/>
              </a:rPr>
              <a:t>, … , 𝜷</a:t>
            </a:r>
            <a:r>
              <a:rPr lang="en-CA" sz="3000" b="0" i="0" u="none" strike="noStrike" baseline="-25000" dirty="0">
                <a:effectLst/>
              </a:rPr>
              <a:t>p</a:t>
            </a:r>
            <a:r>
              <a:rPr lang="en-CA" sz="3000" b="0" i="0" u="none" strike="noStrike" dirty="0">
                <a:effectLst/>
              </a:rPr>
              <a:t>) ~ N</a:t>
            </a:r>
            <a:r>
              <a:rPr lang="en-CA" sz="3000" b="0" i="0" u="none" strike="noStrike" baseline="-25000" dirty="0">
                <a:effectLst/>
              </a:rPr>
              <a:t>p</a:t>
            </a:r>
            <a:r>
              <a:rPr lang="en-CA" sz="3000" b="0" i="0" u="none" strike="noStrike" dirty="0">
                <a:effectLst/>
              </a:rPr>
              <a:t>(0 ,  𝞶</a:t>
            </a:r>
            <a:r>
              <a:rPr lang="en-CA" sz="3000" b="0" i="0" u="none" strike="noStrike" baseline="-25000" dirty="0">
                <a:effectLst/>
              </a:rPr>
              <a:t>𝜷</a:t>
            </a:r>
            <a:r>
              <a:rPr lang="en-CA" sz="3000" b="0" i="0" u="none" strike="noStrike" dirty="0">
                <a:effectLst/>
              </a:rPr>
              <a:t>I</a:t>
            </a:r>
            <a:r>
              <a:rPr lang="en-CA" sz="3000" b="0" i="0" u="none" strike="noStrike" baseline="-25000" dirty="0">
                <a:effectLst/>
              </a:rPr>
              <a:t>p</a:t>
            </a:r>
            <a:r>
              <a:rPr lang="en-CA" sz="3000" b="0" i="0" u="none" strike="noStrike" dirty="0">
                <a:effectLst/>
              </a:rPr>
              <a:t>)</a:t>
            </a:r>
            <a:endParaRPr lang="en-CA" sz="3000" dirty="0"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</a:t>
            </a:r>
            <a:endParaRPr lang="en-US" sz="3000" dirty="0"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547067-1627-42E3-57D8-A8D1B9D6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Multinomial logit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21390-DC29-9AA9-D949-315C121BD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B6AC3-CBB7-0969-82D8-C73E0005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6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849BC20B-9562-29C5-5FE4-177A373F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2364547"/>
            <a:ext cx="7606723" cy="50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337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Pressure: Roger Federer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AF60280-8B29-E137-2C6E-9D5E1051B3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9" y="3036891"/>
            <a:ext cx="10576505" cy="6043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831112-3DBE-7599-77A3-462C283E130D}"/>
              </a:ext>
            </a:extLst>
          </p:cNvPr>
          <p:cNvSpPr txBox="1"/>
          <p:nvPr/>
        </p:nvSpPr>
        <p:spPr>
          <a:xfrm>
            <a:off x="866300" y="1959673"/>
            <a:ext cx="14093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Pressure Points: Break points and points approaching break (</a:t>
            </a:r>
            <a:r>
              <a:rPr lang="en-US" sz="3200" dirty="0" err="1"/>
              <a:t>eg</a:t>
            </a:r>
            <a:r>
              <a:rPr lang="en-US" sz="3200" dirty="0"/>
              <a:t>: 15-30)</a:t>
            </a:r>
          </a:p>
          <a:p>
            <a:r>
              <a:rPr lang="en-US" sz="3200" dirty="0"/>
              <a:t>Low Pressure Points: Everything else</a:t>
            </a:r>
          </a:p>
        </p:txBody>
      </p:sp>
    </p:spTree>
    <p:extLst>
      <p:ext uri="{BB962C8B-B14F-4D97-AF65-F5344CB8AC3E}">
        <p14:creationId xmlns:p14="http://schemas.microsoft.com/office/powerpoint/2010/main" val="38830115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Djokovic vs. Nadal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3" name="Content Placeholder 12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CA9136A4-FD7E-32A9-413D-617140011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357" y="1859125"/>
            <a:ext cx="12454335" cy="7116763"/>
          </a:xfrm>
        </p:spPr>
      </p:pic>
    </p:spTree>
    <p:extLst>
      <p:ext uri="{BB962C8B-B14F-4D97-AF65-F5344CB8AC3E}">
        <p14:creationId xmlns:p14="http://schemas.microsoft.com/office/powerpoint/2010/main" val="2414241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87B0529A-0C19-83E3-AD2C-E290463A0C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558" y="2909030"/>
            <a:ext cx="9600798" cy="54861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study: Djokovic vs. Nadal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98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“It’s Like he’s reading my mind…”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8" name="Content Placeholder 7" descr="A person holding a tennis racket&#10;&#10;Description automatically generated">
            <a:extLst>
              <a:ext uri="{FF2B5EF4-FFF2-40B4-BE49-F238E27FC236}">
                <a16:creationId xmlns:a16="http://schemas.microsoft.com/office/drawing/2014/main" id="{DBEC2E27-9D48-0AF6-CB19-39C759F661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7557" y="1743918"/>
            <a:ext cx="6343258" cy="5281350"/>
          </a:xfrm>
        </p:spPr>
      </p:pic>
      <p:pic>
        <p:nvPicPr>
          <p:cNvPr id="10" name="Picture 9" descr="A person holding a tennis racket&#10;&#10;Description automatically generated">
            <a:extLst>
              <a:ext uri="{FF2B5EF4-FFF2-40B4-BE49-F238E27FC236}">
                <a16:creationId xmlns:a16="http://schemas.microsoft.com/office/drawing/2014/main" id="{0C1D30AE-E166-90D9-9BE3-16618EDB6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168" y="1743918"/>
            <a:ext cx="4497581" cy="67531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5F4C55D-AE3D-26A6-C755-F369F70320D7}"/>
              </a:ext>
            </a:extLst>
          </p:cNvPr>
          <p:cNvSpPr txBox="1"/>
          <p:nvPr/>
        </p:nvSpPr>
        <p:spPr>
          <a:xfrm>
            <a:off x="6587557" y="7789157"/>
            <a:ext cx="88884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Head-to-head record: 0-3, then 9-2</a:t>
            </a:r>
          </a:p>
        </p:txBody>
      </p:sp>
    </p:spTree>
    <p:extLst>
      <p:ext uri="{BB962C8B-B14F-4D97-AF65-F5344CB8AC3E}">
        <p14:creationId xmlns:p14="http://schemas.microsoft.com/office/powerpoint/2010/main" val="2895486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8A83951-E27D-6887-6402-59C2C4831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B648CD4-3A65-6D95-6A88-037AA06F608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32B3FF-2500-DEAD-BA08-283488420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76E73F0-38E5-514C-ECBE-AFB8DFC7CA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01" y="4088275"/>
            <a:ext cx="9166944" cy="4577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882C8D-B5DB-9615-1E9F-0022A3A3670E}"/>
              </a:ext>
            </a:extLst>
          </p:cNvPr>
          <p:cNvSpPr txBox="1"/>
          <p:nvPr/>
        </p:nvSpPr>
        <p:spPr>
          <a:xfrm>
            <a:off x="866301" y="2299701"/>
            <a:ext cx="93799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Tournament data from 2019 and 2020 Roland Garros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F1E6A7A6-7A7A-4A79-7F27-AA5112B943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80490"/>
              </p:ext>
            </p:extLst>
          </p:nvPr>
        </p:nvGraphicFramePr>
        <p:xfrm>
          <a:off x="10569678" y="4200021"/>
          <a:ext cx="6296892" cy="2484120"/>
        </p:xfrm>
        <a:graphic>
          <a:graphicData uri="http://schemas.openxmlformats.org/drawingml/2006/table">
            <a:tbl>
              <a:tblPr firstRow="1" bandRow="1">
                <a:tableStyleId>{C083E6E3-FA7D-4D7B-A595-EF9225AFEA82}</a:tableStyleId>
              </a:tblPr>
              <a:tblGrid>
                <a:gridCol w="2543650">
                  <a:extLst>
                    <a:ext uri="{9D8B030D-6E8A-4147-A177-3AD203B41FA5}">
                      <a16:colId xmlns:a16="http://schemas.microsoft.com/office/drawing/2014/main" val="3671525581"/>
                    </a:ext>
                  </a:extLst>
                </a:gridCol>
                <a:gridCol w="1891145">
                  <a:extLst>
                    <a:ext uri="{9D8B030D-6E8A-4147-A177-3AD203B41FA5}">
                      <a16:colId xmlns:a16="http://schemas.microsoft.com/office/drawing/2014/main" val="1576737903"/>
                    </a:ext>
                  </a:extLst>
                </a:gridCol>
                <a:gridCol w="1862097">
                  <a:extLst>
                    <a:ext uri="{9D8B030D-6E8A-4147-A177-3AD203B41FA5}">
                      <a16:colId xmlns:a16="http://schemas.microsoft.com/office/drawing/2014/main" val="183700265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Men’s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Women’s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34701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Points captured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23, 588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14, 862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27067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Matches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2571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# Players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5135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72047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 player patterns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11" name="Content Placeholder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228524-F029-D4FE-C592-CFD159DFBD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553" y="1954584"/>
            <a:ext cx="10750048" cy="7166699"/>
          </a:xfrm>
        </p:spPr>
      </p:pic>
    </p:spTree>
    <p:extLst>
      <p:ext uri="{BB962C8B-B14F-4D97-AF65-F5344CB8AC3E}">
        <p14:creationId xmlns:p14="http://schemas.microsoft.com/office/powerpoint/2010/main" val="25098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 Number (Managing double fault risk)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Content Placeholder 7" descr="Chart&#10;&#10;Description automatically generated">
            <a:extLst>
              <a:ext uri="{FF2B5EF4-FFF2-40B4-BE49-F238E27FC236}">
                <a16:creationId xmlns:a16="http://schemas.microsoft.com/office/drawing/2014/main" id="{0C6B41B1-EB3E-2017-4388-9BCDB53101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892" y="1919040"/>
            <a:ext cx="8540115" cy="7116763"/>
          </a:xfrm>
        </p:spPr>
      </p:pic>
    </p:spTree>
    <p:extLst>
      <p:ext uri="{BB962C8B-B14F-4D97-AF65-F5344CB8AC3E}">
        <p14:creationId xmlns:p14="http://schemas.microsoft.com/office/powerpoint/2010/main" val="12233163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Strategy: Aiming backhand (on 2</a:t>
            </a:r>
            <a:r>
              <a:rPr lang="en-US" baseline="30000" dirty="0"/>
              <a:t>nd</a:t>
            </a:r>
            <a:r>
              <a:rPr lang="en-US" dirty="0"/>
              <a:t> serve)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11" name="Content Placeholder 10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77F7C611-8BD3-5F2D-4434-0936B09A9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4464" y="2554448"/>
            <a:ext cx="11349207" cy="6485261"/>
          </a:xfrm>
        </p:spPr>
      </p:pic>
    </p:spTree>
    <p:extLst>
      <p:ext uri="{BB962C8B-B14F-4D97-AF65-F5344CB8AC3E}">
        <p14:creationId xmlns:p14="http://schemas.microsoft.com/office/powerpoint/2010/main" val="3701638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AEFEF80-614C-7248-AB78-2364008FC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 Pressure: Roger Federer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EA0B9B-5F4E-9344-9876-43BE36E5454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8B0B4-9057-1043-B97E-9A3F91EDD5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4831112-3DBE-7599-77A3-462C283E130D}"/>
              </a:ext>
            </a:extLst>
          </p:cNvPr>
          <p:cNvSpPr txBox="1"/>
          <p:nvPr/>
        </p:nvSpPr>
        <p:spPr>
          <a:xfrm>
            <a:off x="866300" y="1959673"/>
            <a:ext cx="140931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High Pressure Points: Break points and points approaching break (</a:t>
            </a:r>
            <a:r>
              <a:rPr lang="en-US" sz="3200" dirty="0" err="1"/>
              <a:t>eg</a:t>
            </a:r>
            <a:r>
              <a:rPr lang="en-US" sz="3200" dirty="0"/>
              <a:t>: 15-30)</a:t>
            </a:r>
          </a:p>
          <a:p>
            <a:r>
              <a:rPr lang="en-US" sz="3200" dirty="0"/>
              <a:t>Low Pressure Points: Everything else</a:t>
            </a:r>
          </a:p>
        </p:txBody>
      </p:sp>
      <p:pic>
        <p:nvPicPr>
          <p:cNvPr id="2" name="Content Placeholder 6" descr="Diagram&#10;&#10;Description automatically generated">
            <a:extLst>
              <a:ext uri="{FF2B5EF4-FFF2-40B4-BE49-F238E27FC236}">
                <a16:creationId xmlns:a16="http://schemas.microsoft.com/office/drawing/2014/main" id="{99DF10AB-185E-26A7-998B-7DB3F7BFCF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959" y="3036891"/>
            <a:ext cx="10576505" cy="6043717"/>
          </a:xfrm>
        </p:spPr>
      </p:pic>
    </p:spTree>
    <p:extLst>
      <p:ext uri="{BB962C8B-B14F-4D97-AF65-F5344CB8AC3E}">
        <p14:creationId xmlns:p14="http://schemas.microsoft.com/office/powerpoint/2010/main" val="37030908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47755A5-C407-FB9B-3751-AC38C6A65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302" y="1737360"/>
            <a:ext cx="10418226" cy="715725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000" dirty="0">
                <a:cs typeface="Calibri" panose="020F0502020204030204" pitchFamily="34" charset="0"/>
              </a:rPr>
              <a:t>Predict the serve direction (C=3 categories) for 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server </a:t>
            </a:r>
            <a:r>
              <a:rPr lang="en-CA" sz="3000" b="0" i="1" u="none" strike="noStrike" dirty="0" err="1">
                <a:effectLst/>
                <a:cs typeface="Calibri" panose="020F0502020204030204" pitchFamily="34" charset="0"/>
              </a:rPr>
              <a:t>i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on </a:t>
            </a:r>
            <a:r>
              <a:rPr lang="en-CA" sz="3000" b="0" i="1" u="none" strike="noStrike" dirty="0" err="1">
                <a:effectLst/>
                <a:cs typeface="Calibri" panose="020F0502020204030204" pitchFamily="34" charset="0"/>
              </a:rPr>
              <a:t>t</a:t>
            </a:r>
            <a:r>
              <a:rPr lang="en-CA" sz="3000" b="0" i="0" u="none" strike="noStrike" baseline="30000" dirty="0" err="1">
                <a:effectLst/>
                <a:cs typeface="Calibri" panose="020F0502020204030204" pitchFamily="34" charset="0"/>
              </a:rPr>
              <a:t>th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serve.</a:t>
            </a:r>
            <a:endParaRPr lang="en-CA" sz="3000" dirty="0"/>
          </a:p>
          <a:p>
            <a:pPr marL="0" indent="0">
              <a:buNone/>
            </a:pPr>
            <a:r>
              <a:rPr lang="en-CA" sz="3000" u="sng" dirty="0"/>
              <a:t>Two Logit equations</a:t>
            </a:r>
          </a:p>
          <a:p>
            <a:pPr marL="0" indent="0">
              <a:buNone/>
            </a:pPr>
            <a:r>
              <a:rPr lang="el-GR" sz="3000" b="0" i="0" u="none" strike="noStrike" dirty="0">
                <a:effectLst/>
              </a:rPr>
              <a:t>η</a:t>
            </a:r>
            <a:r>
              <a:rPr lang="en-CA" sz="3000" b="0" i="0" u="none" strike="noStrike" baseline="-25000" dirty="0">
                <a:effectLst/>
              </a:rPr>
              <a:t>it1</a:t>
            </a:r>
            <a:r>
              <a:rPr lang="en-CA" sz="3000" b="0" i="0" u="none" strike="noStrike" dirty="0">
                <a:effectLst/>
              </a:rPr>
              <a:t> = log(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it1</a:t>
            </a:r>
            <a:r>
              <a:rPr lang="en-CA" sz="3000" b="0" i="0" u="none" strike="noStrike" dirty="0">
                <a:effectLst/>
              </a:rPr>
              <a:t> / 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it3</a:t>
            </a:r>
            <a:r>
              <a:rPr lang="en-CA" sz="3000" b="0" i="0" u="none" strike="noStrike" dirty="0">
                <a:effectLst/>
              </a:rPr>
              <a:t> );     </a:t>
            </a:r>
            <a:r>
              <a:rPr lang="el-GR" sz="3000" b="0" i="0" u="none" strike="noStrike" dirty="0">
                <a:effectLst/>
              </a:rPr>
              <a:t>η</a:t>
            </a:r>
            <a:r>
              <a:rPr lang="en-CA" sz="3000" b="0" i="0" u="none" strike="noStrike" baseline="-25000" dirty="0">
                <a:effectLst/>
              </a:rPr>
              <a:t>it2</a:t>
            </a:r>
            <a:r>
              <a:rPr lang="en-CA" sz="3000" b="0" i="0" u="none" strike="noStrike" dirty="0">
                <a:effectLst/>
              </a:rPr>
              <a:t> =log(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it2</a:t>
            </a:r>
            <a:r>
              <a:rPr lang="en-CA" sz="3000" b="0" i="0" u="none" strike="noStrike" dirty="0">
                <a:effectLst/>
              </a:rPr>
              <a:t> / </a:t>
            </a:r>
            <a:r>
              <a:rPr lang="el-GR" sz="3000" b="0" i="0" u="none" strike="noStrike" dirty="0">
                <a:effectLst/>
              </a:rPr>
              <a:t>π</a:t>
            </a:r>
            <a:r>
              <a:rPr lang="en-CA" sz="3000" b="0" i="0" u="none" strike="noStrike" baseline="-25000" dirty="0">
                <a:effectLst/>
              </a:rPr>
              <a:t>it3</a:t>
            </a:r>
            <a:r>
              <a:rPr lang="en-CA" sz="3000" b="0" i="0" u="none" strike="noStrike" dirty="0">
                <a:effectLst/>
              </a:rPr>
              <a:t> )</a:t>
            </a:r>
            <a:endParaRPr lang="en-CA" sz="3000" dirty="0"/>
          </a:p>
          <a:p>
            <a:pPr marL="10415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l-GR" sz="3200" i="0" u="none" strike="noStrike" dirty="0">
                <a:effectLst/>
              </a:rPr>
              <a:t>η</a:t>
            </a:r>
            <a:r>
              <a:rPr lang="en-CA" sz="3200" i="0" u="none" strike="noStrike" baseline="-25000" dirty="0" err="1">
                <a:effectLst/>
              </a:rPr>
              <a:t>itr</a:t>
            </a:r>
            <a:r>
              <a:rPr lang="en-CA" sz="3200" i="0" u="none" strike="noStrike" dirty="0">
                <a:effectLst/>
              </a:rPr>
              <a:t> = </a:t>
            </a:r>
            <a:r>
              <a:rPr lang="en-CA" sz="3200" i="0" u="none" strike="noStrike" dirty="0" err="1">
                <a:effectLst/>
              </a:rPr>
              <a:t>ɑ</a:t>
            </a:r>
            <a:r>
              <a:rPr lang="en-CA" sz="3200" i="0" u="none" strike="noStrike" baseline="-25000" dirty="0" err="1">
                <a:effectLst/>
              </a:rPr>
              <a:t>ir</a:t>
            </a:r>
            <a:r>
              <a:rPr lang="en-CA" sz="3200" i="0" u="none" strike="noStrike" baseline="-25000" dirty="0">
                <a:effectLst/>
              </a:rPr>
              <a:t> </a:t>
            </a:r>
            <a:r>
              <a:rPr lang="en-CA" sz="3200" i="0" u="none" strike="noStrike" dirty="0">
                <a:effectLst/>
              </a:rPr>
              <a:t>+ </a:t>
            </a:r>
            <a:r>
              <a:rPr lang="en-CA" sz="3200" i="0" u="none" strike="noStrike" dirty="0" err="1">
                <a:effectLst/>
              </a:rPr>
              <a:t>X</a:t>
            </a:r>
            <a:r>
              <a:rPr lang="en-CA" sz="3200" i="0" u="none" strike="noStrike" baseline="-25000" dirty="0" err="1">
                <a:effectLst/>
              </a:rPr>
              <a:t>it</a:t>
            </a:r>
            <a:r>
              <a:rPr lang="en-CA" sz="3200" i="0" u="none" strike="noStrike" baseline="30000" dirty="0" err="1">
                <a:effectLst/>
              </a:rPr>
              <a:t>T</a:t>
            </a:r>
            <a:r>
              <a:rPr lang="en-CA" sz="3200" i="0" u="none" strike="noStrike" dirty="0">
                <a:effectLst/>
              </a:rPr>
              <a:t> 𝜷</a:t>
            </a:r>
            <a:r>
              <a:rPr lang="en-CA" sz="3200" i="0" u="none" strike="noStrike" baseline="-25000" dirty="0">
                <a:effectLst/>
              </a:rPr>
              <a:t>r</a:t>
            </a:r>
          </a:p>
          <a:p>
            <a:pPr marL="104150" indent="0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CA" sz="3200" dirty="0"/>
            </a:br>
            <a:r>
              <a:rPr lang="en-CA" sz="3200" i="0" u="none" strike="noStrike" dirty="0" err="1">
                <a:effectLst/>
              </a:rPr>
              <a:t>ɑ</a:t>
            </a:r>
            <a:r>
              <a:rPr lang="en-CA" sz="3200" i="0" u="none" strike="noStrike" baseline="-25000" dirty="0" err="1">
                <a:effectLst/>
              </a:rPr>
              <a:t>ir</a:t>
            </a:r>
            <a:r>
              <a:rPr lang="en-CA" sz="3200" i="0" u="none" strike="noStrike" baseline="-25000" dirty="0">
                <a:effectLst/>
              </a:rPr>
              <a:t> </a:t>
            </a:r>
            <a:r>
              <a:rPr lang="en-CA" sz="3200" baseline="-25000" dirty="0"/>
              <a:t> </a:t>
            </a:r>
            <a:r>
              <a:rPr lang="en-CA" sz="3200" b="0" i="0" u="none" strike="noStrike" dirty="0">
                <a:effectLst/>
              </a:rPr>
              <a:t>are player-varying intercepts </a:t>
            </a:r>
          </a:p>
          <a:p>
            <a:pPr marL="0" indent="0">
              <a:buNone/>
            </a:pP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</a:t>
            </a:r>
            <a:r>
              <a:rPr lang="en-CA" sz="2800" i="0" u="none" strike="noStrike" dirty="0">
                <a:effectLst/>
              </a:rPr>
              <a:t>𝜷</a:t>
            </a:r>
            <a:r>
              <a:rPr lang="en-CA" sz="2800" i="0" u="none" strike="noStrike" baseline="-25000" dirty="0">
                <a:effectLst/>
              </a:rPr>
              <a:t>r</a:t>
            </a:r>
            <a:r>
              <a:rPr lang="en-CA" sz="3000" b="0" i="0" u="none" strike="noStrike" dirty="0">
                <a:effectLst/>
                <a:cs typeface="Calibri" panose="020F0502020204030204" pitchFamily="34" charset="0"/>
              </a:rPr>
              <a:t> are covariate effects</a:t>
            </a:r>
            <a:endParaRPr lang="en-US" sz="3000" dirty="0"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547067-1627-42E3-57D8-A8D1B9D60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model: Hierarchical Multinomial logit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B21390-DC29-9AA9-D949-315C121BD0E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AB6AC3-CBB7-0969-82D8-C73E0005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" name="Content Placeholder 6" descr="Chart, treemap chart&#10;&#10;Description automatically generated">
            <a:extLst>
              <a:ext uri="{FF2B5EF4-FFF2-40B4-BE49-F238E27FC236}">
                <a16:creationId xmlns:a16="http://schemas.microsoft.com/office/drawing/2014/main" id="{849BC20B-9562-29C5-5FE4-177A373F1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655" y="2364547"/>
            <a:ext cx="7606723" cy="5071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31086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B99A9-AADD-5C05-3078-CCC4AF19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Results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585E3-5B79-8A45-9A12-CDBDD8E667D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039B26-9A47-9F2E-B9BC-05C57FE5C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0E27B-71FF-4FAE-9CD4-960C9A21FE65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14C7D6C9-ABEB-B8A3-F7B3-9DFC1DAAD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7" y="2793728"/>
            <a:ext cx="8284529" cy="3763189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7AD5D918-C924-875C-0603-C061996EBE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7831" y="459835"/>
            <a:ext cx="7471317" cy="8434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9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0 SMT PPT Template" id="{7B111656-EEA9-3047-A3BA-D71A73D8A6B2}" vid="{46249565-3034-1648-B6BC-BC754A0D4E8D}"/>
    </a:ext>
  </a:extLst>
</a:theme>
</file>

<file path=ppt/theme/theme2.xml><?xml version="1.0" encoding="utf-8"?>
<a:theme xmlns:a="http://schemas.openxmlformats.org/drawingml/2006/main" name="Corporate">
  <a:themeElements>
    <a:clrScheme name="ICC Digital Colours 1">
      <a:dk1>
        <a:srgbClr val="00175F"/>
      </a:dk1>
      <a:lt1>
        <a:srgbClr val="FEFFFF"/>
      </a:lt1>
      <a:dk2>
        <a:srgbClr val="087AC0"/>
      </a:dk2>
      <a:lt2>
        <a:srgbClr val="DBE0E4"/>
      </a:lt2>
      <a:accent1>
        <a:srgbClr val="16D9F9"/>
      </a:accent1>
      <a:accent2>
        <a:srgbClr val="FD3FEF"/>
      </a:accent2>
      <a:accent3>
        <a:srgbClr val="E2231A"/>
      </a:accent3>
      <a:accent4>
        <a:srgbClr val="24D657"/>
      </a:accent4>
      <a:accent5>
        <a:srgbClr val="00725B"/>
      </a:accent5>
      <a:accent6>
        <a:srgbClr val="932CFF"/>
      </a:accent6>
      <a:hlink>
        <a:srgbClr val="16D9F9"/>
      </a:hlink>
      <a:folHlink>
        <a:srgbClr val="00175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1598</TotalTime>
  <Words>355</Words>
  <Application>Microsoft Office PowerPoint</Application>
  <PresentationFormat>Custom</PresentationFormat>
  <Paragraphs>66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6" baseType="lpstr">
      <vt:lpstr>Batang</vt:lpstr>
      <vt:lpstr>Arial</vt:lpstr>
      <vt:lpstr>Calibri</vt:lpstr>
      <vt:lpstr>Courier New</vt:lpstr>
      <vt:lpstr>Futura Std Medium</vt:lpstr>
      <vt:lpstr>Hind Siliguri Light</vt:lpstr>
      <vt:lpstr>LucidaGrande</vt:lpstr>
      <vt:lpstr>Rajdhani Semibold</vt:lpstr>
      <vt:lpstr>Wingdings</vt:lpstr>
      <vt:lpstr>Office Theme</vt:lpstr>
      <vt:lpstr>Corporate</vt:lpstr>
      <vt:lpstr>What tracking data can tell us about serve strategy</vt:lpstr>
      <vt:lpstr>“It’s Like he’s reading my mind…”</vt:lpstr>
      <vt:lpstr>Data collection</vt:lpstr>
      <vt:lpstr>Distinct player patterns</vt:lpstr>
      <vt:lpstr>Serve Number (Managing double fault risk)</vt:lpstr>
      <vt:lpstr>Popular Strategy: Aiming backhand (on 2nd serve)</vt:lpstr>
      <vt:lpstr>Match Pressure: Roger Federer</vt:lpstr>
      <vt:lpstr>The model: Hierarchical Multinomial logit</vt:lpstr>
      <vt:lpstr>Model Results</vt:lpstr>
      <vt:lpstr>prediction</vt:lpstr>
      <vt:lpstr>Thank you</vt:lpstr>
      <vt:lpstr>The model: Multinomial logit</vt:lpstr>
      <vt:lpstr>Match Pressure: Roger Federer</vt:lpstr>
      <vt:lpstr>Case study: Djokovic vs. Nadal</vt:lpstr>
      <vt:lpstr>Case study: Djokovic vs. Nadal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Stephanie Shaner</dc:creator>
  <cp:lastModifiedBy>Peter Tea</cp:lastModifiedBy>
  <cp:revision>46</cp:revision>
  <dcterms:created xsi:type="dcterms:W3CDTF">2021-01-15T12:46:54Z</dcterms:created>
  <dcterms:modified xsi:type="dcterms:W3CDTF">2022-09-23T17:52:58Z</dcterms:modified>
</cp:coreProperties>
</file>